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03" r:id="rId5"/>
    <p:sldId id="269" r:id="rId6"/>
    <p:sldId id="293" r:id="rId7"/>
    <p:sldId id="286" r:id="rId8"/>
    <p:sldId id="301" r:id="rId9"/>
    <p:sldId id="287" r:id="rId10"/>
    <p:sldId id="305" r:id="rId11"/>
    <p:sldId id="278" r:id="rId12"/>
    <p:sldId id="302" r:id="rId13"/>
    <p:sldId id="296" r:id="rId14"/>
    <p:sldId id="298" r:id="rId15"/>
    <p:sldId id="267" r:id="rId16"/>
    <p:sldId id="308" r:id="rId17"/>
    <p:sldId id="309" r:id="rId18"/>
    <p:sldId id="310" r:id="rId19"/>
    <p:sldId id="3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ggioni, Marco" initials="CM" lastIdx="1" clrIdx="0">
    <p:extLst>
      <p:ext uri="{19B8F6BF-5375-455C-9EA6-DF929625EA0E}">
        <p15:presenceInfo xmlns:p15="http://schemas.microsoft.com/office/powerpoint/2012/main" userId="S::caggioni.m@pg.com::b9751ed6-3989-4ae3-98b8-bc431b2657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9800CB"/>
    <a:srgbClr val="E6E6E6"/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B659B-9356-45D5-AFBE-1BF52F5504AE}" v="310" dt="2021-10-24T07:00:32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ggioni, Marco" userId="b9751ed6-3989-4ae3-98b8-bc431b265710" providerId="ADAL" clId="{284B659B-9356-45D5-AFBE-1BF52F5504AE}"/>
    <pc:docChg chg="undo custSel addSld delSld modSld">
      <pc:chgData name="Caggioni, Marco" userId="b9751ed6-3989-4ae3-98b8-bc431b265710" providerId="ADAL" clId="{284B659B-9356-45D5-AFBE-1BF52F5504AE}" dt="2021-10-24T07:00:32.579" v="4072" actId="20577"/>
      <pc:docMkLst>
        <pc:docMk/>
      </pc:docMkLst>
      <pc:sldChg chg="addSp delSp modSp add mod">
        <pc:chgData name="Caggioni, Marco" userId="b9751ed6-3989-4ae3-98b8-bc431b265710" providerId="ADAL" clId="{284B659B-9356-45D5-AFBE-1BF52F5504AE}" dt="2021-10-22T21:31:24.166" v="2668" actId="208"/>
        <pc:sldMkLst>
          <pc:docMk/>
          <pc:sldMk cId="2364712259" sldId="267"/>
        </pc:sldMkLst>
        <pc:spChg chg="add del mod">
          <ac:chgData name="Caggioni, Marco" userId="b9751ed6-3989-4ae3-98b8-bc431b265710" providerId="ADAL" clId="{284B659B-9356-45D5-AFBE-1BF52F5504AE}" dt="2021-10-22T21:28:17.084" v="2566" actId="478"/>
          <ac:spMkLst>
            <pc:docMk/>
            <pc:sldMk cId="2364712259" sldId="267"/>
            <ac:spMk id="10" creationId="{C5CD74BB-E148-4808-969B-365119914CAC}"/>
          </ac:spMkLst>
        </pc:spChg>
        <pc:spChg chg="add mod">
          <ac:chgData name="Caggioni, Marco" userId="b9751ed6-3989-4ae3-98b8-bc431b265710" providerId="ADAL" clId="{284B659B-9356-45D5-AFBE-1BF52F5504AE}" dt="2021-10-22T21:31:24.166" v="2668" actId="208"/>
          <ac:spMkLst>
            <pc:docMk/>
            <pc:sldMk cId="2364712259" sldId="267"/>
            <ac:spMk id="11" creationId="{5952C525-917F-46BD-AC7A-ED1563BB7351}"/>
          </ac:spMkLst>
        </pc:spChg>
        <pc:spChg chg="add del mod">
          <ac:chgData name="Caggioni, Marco" userId="b9751ed6-3989-4ae3-98b8-bc431b265710" providerId="ADAL" clId="{284B659B-9356-45D5-AFBE-1BF52F5504AE}" dt="2021-10-22T21:30:22.563" v="2660" actId="478"/>
          <ac:spMkLst>
            <pc:docMk/>
            <pc:sldMk cId="2364712259" sldId="267"/>
            <ac:spMk id="12" creationId="{898D36CF-78F4-4077-88EF-6421CE8407B7}"/>
          </ac:spMkLst>
        </pc:spChg>
        <pc:spChg chg="add mod">
          <ac:chgData name="Caggioni, Marco" userId="b9751ed6-3989-4ae3-98b8-bc431b265710" providerId="ADAL" clId="{284B659B-9356-45D5-AFBE-1BF52F5504AE}" dt="2021-10-22T21:31:24.166" v="2668" actId="208"/>
          <ac:spMkLst>
            <pc:docMk/>
            <pc:sldMk cId="2364712259" sldId="267"/>
            <ac:spMk id="13" creationId="{03B8B0CB-3FD2-416D-9575-D08822AD1CA7}"/>
          </ac:spMkLst>
        </pc:spChg>
        <pc:picChg chg="add del mod">
          <ac:chgData name="Caggioni, Marco" userId="b9751ed6-3989-4ae3-98b8-bc431b265710" providerId="ADAL" clId="{284B659B-9356-45D5-AFBE-1BF52F5504AE}" dt="2021-10-22T21:29:57.079" v="2573" actId="478"/>
          <ac:picMkLst>
            <pc:docMk/>
            <pc:sldMk cId="2364712259" sldId="267"/>
            <ac:picMk id="4" creationId="{7BFF0489-A15A-4CB0-8483-CB1F096249DB}"/>
          </ac:picMkLst>
        </pc:picChg>
      </pc:sldChg>
      <pc:sldChg chg="addSp modSp mod modAnim">
        <pc:chgData name="Caggioni, Marco" userId="b9751ed6-3989-4ae3-98b8-bc431b265710" providerId="ADAL" clId="{284B659B-9356-45D5-AFBE-1BF52F5504AE}" dt="2021-10-22T23:14:14.670" v="3808" actId="14100"/>
        <pc:sldMkLst>
          <pc:docMk/>
          <pc:sldMk cId="3031312002" sldId="286"/>
        </pc:sldMkLst>
        <pc:spChg chg="mod">
          <ac:chgData name="Caggioni, Marco" userId="b9751ed6-3989-4ae3-98b8-bc431b265710" providerId="ADAL" clId="{284B659B-9356-45D5-AFBE-1BF52F5504AE}" dt="2021-10-20T22:43:51.501" v="2085" actId="1076"/>
          <ac:spMkLst>
            <pc:docMk/>
            <pc:sldMk cId="3031312002" sldId="286"/>
            <ac:spMk id="8" creationId="{ABAC047F-F631-4740-AF32-C0A1A3760E2E}"/>
          </ac:spMkLst>
        </pc:spChg>
        <pc:spChg chg="add mod">
          <ac:chgData name="Caggioni, Marco" userId="b9751ed6-3989-4ae3-98b8-bc431b265710" providerId="ADAL" clId="{284B659B-9356-45D5-AFBE-1BF52F5504AE}" dt="2021-10-22T23:09:27.841" v="3804" actId="14100"/>
          <ac:spMkLst>
            <pc:docMk/>
            <pc:sldMk cId="3031312002" sldId="286"/>
            <ac:spMk id="24" creationId="{2E1CD342-F56B-4AC9-9174-46DF3C052B58}"/>
          </ac:spMkLst>
        </pc:spChg>
        <pc:spChg chg="add mod">
          <ac:chgData name="Caggioni, Marco" userId="b9751ed6-3989-4ae3-98b8-bc431b265710" providerId="ADAL" clId="{284B659B-9356-45D5-AFBE-1BF52F5504AE}" dt="2021-10-20T22:44:25.129" v="2109" actId="1076"/>
          <ac:spMkLst>
            <pc:docMk/>
            <pc:sldMk cId="3031312002" sldId="286"/>
            <ac:spMk id="25" creationId="{2A7491E4-BC61-46A3-8191-02A7A5D9FF5A}"/>
          </ac:spMkLst>
        </pc:spChg>
        <pc:spChg chg="mod">
          <ac:chgData name="Caggioni, Marco" userId="b9751ed6-3989-4ae3-98b8-bc431b265710" providerId="ADAL" clId="{284B659B-9356-45D5-AFBE-1BF52F5504AE}" dt="2021-10-20T22:43:12.475" v="2067" actId="1076"/>
          <ac:spMkLst>
            <pc:docMk/>
            <pc:sldMk cId="3031312002" sldId="286"/>
            <ac:spMk id="32" creationId="{F4083DFE-B690-47A3-A651-15DEF72E97EE}"/>
          </ac:spMkLst>
        </pc:spChg>
        <pc:cxnChg chg="mod">
          <ac:chgData name="Caggioni, Marco" userId="b9751ed6-3989-4ae3-98b8-bc431b265710" providerId="ADAL" clId="{284B659B-9356-45D5-AFBE-1BF52F5504AE}" dt="2021-10-22T23:14:14.670" v="3808" actId="14100"/>
          <ac:cxnSpMkLst>
            <pc:docMk/>
            <pc:sldMk cId="3031312002" sldId="286"/>
            <ac:cxnSpMk id="16" creationId="{ED4E20F0-6C6F-4C72-BD1F-B0CE9E307216}"/>
          </ac:cxnSpMkLst>
        </pc:cxnChg>
      </pc:sldChg>
      <pc:sldChg chg="modSp mod">
        <pc:chgData name="Caggioni, Marco" userId="b9751ed6-3989-4ae3-98b8-bc431b265710" providerId="ADAL" clId="{284B659B-9356-45D5-AFBE-1BF52F5504AE}" dt="2021-10-20T23:12:01.120" v="2117" actId="20577"/>
        <pc:sldMkLst>
          <pc:docMk/>
          <pc:sldMk cId="718791244" sldId="287"/>
        </pc:sldMkLst>
        <pc:spChg chg="mod">
          <ac:chgData name="Caggioni, Marco" userId="b9751ed6-3989-4ae3-98b8-bc431b265710" providerId="ADAL" clId="{284B659B-9356-45D5-AFBE-1BF52F5504AE}" dt="2021-10-20T23:12:01.120" v="2117" actId="20577"/>
          <ac:spMkLst>
            <pc:docMk/>
            <pc:sldMk cId="718791244" sldId="287"/>
            <ac:spMk id="6" creationId="{53320985-E564-4064-9D40-E10959DEBA59}"/>
          </ac:spMkLst>
        </pc:spChg>
      </pc:sldChg>
      <pc:sldChg chg="modSp mod modAnim">
        <pc:chgData name="Caggioni, Marco" userId="b9751ed6-3989-4ae3-98b8-bc431b265710" providerId="ADAL" clId="{284B659B-9356-45D5-AFBE-1BF52F5504AE}" dt="2021-10-22T23:30:58.442" v="3899"/>
        <pc:sldMkLst>
          <pc:docMk/>
          <pc:sldMk cId="1346931120" sldId="293"/>
        </pc:sldMkLst>
        <pc:picChg chg="mod">
          <ac:chgData name="Caggioni, Marco" userId="b9751ed6-3989-4ae3-98b8-bc431b265710" providerId="ADAL" clId="{284B659B-9356-45D5-AFBE-1BF52F5504AE}" dt="2021-10-21T20:04:40.587" v="2230" actId="1036"/>
          <ac:picMkLst>
            <pc:docMk/>
            <pc:sldMk cId="1346931120" sldId="293"/>
            <ac:picMk id="6" creationId="{673095AD-F611-4437-9C9F-7A4D34579CDB}"/>
          </ac:picMkLst>
        </pc:picChg>
        <pc:picChg chg="ord">
          <ac:chgData name="Caggioni, Marco" userId="b9751ed6-3989-4ae3-98b8-bc431b265710" providerId="ADAL" clId="{284B659B-9356-45D5-AFBE-1BF52F5504AE}" dt="2021-10-22T23:30:48.324" v="3896" actId="167"/>
          <ac:picMkLst>
            <pc:docMk/>
            <pc:sldMk cId="1346931120" sldId="293"/>
            <ac:picMk id="30" creationId="{37888B0D-0F2F-4064-9EDE-657EDC52CA38}"/>
          </ac:picMkLst>
        </pc:picChg>
      </pc:sldChg>
      <pc:sldChg chg="modSp mod">
        <pc:chgData name="Caggioni, Marco" userId="b9751ed6-3989-4ae3-98b8-bc431b265710" providerId="ADAL" clId="{284B659B-9356-45D5-AFBE-1BF52F5504AE}" dt="2021-10-22T23:41:44.181" v="3987" actId="1037"/>
        <pc:sldMkLst>
          <pc:docMk/>
          <pc:sldMk cId="309123254" sldId="298"/>
        </pc:sldMkLst>
        <pc:spChg chg="mod">
          <ac:chgData name="Caggioni, Marco" userId="b9751ed6-3989-4ae3-98b8-bc431b265710" providerId="ADAL" clId="{284B659B-9356-45D5-AFBE-1BF52F5504AE}" dt="2021-10-22T23:41:44.181" v="3987" actId="1037"/>
          <ac:spMkLst>
            <pc:docMk/>
            <pc:sldMk cId="309123254" sldId="298"/>
            <ac:spMk id="2" creationId="{4B749271-ABE2-46E5-AB5A-71FC558031BB}"/>
          </ac:spMkLst>
        </pc:spChg>
      </pc:sldChg>
      <pc:sldChg chg="addSp delSp modSp add del mod delAnim modAnim">
        <pc:chgData name="Caggioni, Marco" userId="b9751ed6-3989-4ae3-98b8-bc431b265710" providerId="ADAL" clId="{284B659B-9356-45D5-AFBE-1BF52F5504AE}" dt="2021-10-22T23:40:45.213" v="3919" actId="2696"/>
        <pc:sldMkLst>
          <pc:docMk/>
          <pc:sldMk cId="772334393" sldId="301"/>
        </pc:sldMkLst>
        <pc:spChg chg="mod">
          <ac:chgData name="Caggioni, Marco" userId="b9751ed6-3989-4ae3-98b8-bc431b265710" providerId="ADAL" clId="{284B659B-9356-45D5-AFBE-1BF52F5504AE}" dt="2021-10-20T23:10:03.226" v="2113" actId="14100"/>
          <ac:spMkLst>
            <pc:docMk/>
            <pc:sldMk cId="772334393" sldId="301"/>
            <ac:spMk id="2" creationId="{53B6DC07-B73B-41B9-B069-B2DAFCCC114C}"/>
          </ac:spMkLst>
        </pc:spChg>
        <pc:spChg chg="del">
          <ac:chgData name="Caggioni, Marco" userId="b9751ed6-3989-4ae3-98b8-bc431b265710" providerId="ADAL" clId="{284B659B-9356-45D5-AFBE-1BF52F5504AE}" dt="2021-10-20T23:09:50.337" v="2112" actId="478"/>
          <ac:spMkLst>
            <pc:docMk/>
            <pc:sldMk cId="772334393" sldId="301"/>
            <ac:spMk id="3" creationId="{69716697-254F-4379-A0ED-3A02327570EA}"/>
          </ac:spMkLst>
        </pc:spChg>
        <pc:spChg chg="add mod">
          <ac:chgData name="Caggioni, Marco" userId="b9751ed6-3989-4ae3-98b8-bc431b265710" providerId="ADAL" clId="{284B659B-9356-45D5-AFBE-1BF52F5504AE}" dt="2021-10-22T23:17:18.311" v="3889" actId="1076"/>
          <ac:spMkLst>
            <pc:docMk/>
            <pc:sldMk cId="772334393" sldId="301"/>
            <ac:spMk id="3" creationId="{ED297311-C49F-45D4-83F6-E0620D6D2C2E}"/>
          </ac:spMkLst>
        </pc:spChg>
        <pc:spChg chg="del">
          <ac:chgData name="Caggioni, Marco" userId="b9751ed6-3989-4ae3-98b8-bc431b265710" providerId="ADAL" clId="{284B659B-9356-45D5-AFBE-1BF52F5504AE}" dt="2021-10-20T23:08:44.087" v="2111" actId="478"/>
          <ac:spMkLst>
            <pc:docMk/>
            <pc:sldMk cId="772334393" sldId="301"/>
            <ac:spMk id="6" creationId="{BC673657-2C41-48B6-8C12-6E69FC19A524}"/>
          </ac:spMkLst>
        </pc:spChg>
        <pc:spChg chg="mod">
          <ac:chgData name="Caggioni, Marco" userId="b9751ed6-3989-4ae3-98b8-bc431b265710" providerId="ADAL" clId="{284B659B-9356-45D5-AFBE-1BF52F5504AE}" dt="2021-10-20T23:10:08.714" v="2114" actId="1076"/>
          <ac:spMkLst>
            <pc:docMk/>
            <pc:sldMk cId="772334393" sldId="301"/>
            <ac:spMk id="51" creationId="{ACEE3872-88EA-4AE3-B924-2ED9BD15D7D3}"/>
          </ac:spMkLst>
        </pc:spChg>
        <pc:cxnChg chg="del">
          <ac:chgData name="Caggioni, Marco" userId="b9751ed6-3989-4ae3-98b8-bc431b265710" providerId="ADAL" clId="{284B659B-9356-45D5-AFBE-1BF52F5504AE}" dt="2021-10-20T18:12:33.295" v="0" actId="478"/>
          <ac:cxnSpMkLst>
            <pc:docMk/>
            <pc:sldMk cId="772334393" sldId="301"/>
            <ac:cxnSpMk id="49" creationId="{3649BBE9-9879-4657-BA29-27FB3721C4F3}"/>
          </ac:cxnSpMkLst>
        </pc:cxnChg>
      </pc:sldChg>
      <pc:sldChg chg="addSp delSp add del mod addAnim delAnim">
        <pc:chgData name="Caggioni, Marco" userId="b9751ed6-3989-4ae3-98b8-bc431b265710" providerId="ADAL" clId="{284B659B-9356-45D5-AFBE-1BF52F5504AE}" dt="2021-10-22T23:40:40.963" v="3918"/>
        <pc:sldMkLst>
          <pc:docMk/>
          <pc:sldMk cId="3115659724" sldId="301"/>
        </pc:sldMkLst>
        <pc:spChg chg="add del">
          <ac:chgData name="Caggioni, Marco" userId="b9751ed6-3989-4ae3-98b8-bc431b265710" providerId="ADAL" clId="{284B659B-9356-45D5-AFBE-1BF52F5504AE}" dt="2021-10-22T23:40:40.229" v="3917" actId="21"/>
          <ac:spMkLst>
            <pc:docMk/>
            <pc:sldMk cId="3115659724" sldId="301"/>
            <ac:spMk id="3" creationId="{ED297311-C49F-45D4-83F6-E0620D6D2C2E}"/>
          </ac:spMkLst>
        </pc:spChg>
      </pc:sldChg>
      <pc:sldChg chg="addSp delSp modSp mod modAnim">
        <pc:chgData name="Caggioni, Marco" userId="b9751ed6-3989-4ae3-98b8-bc431b265710" providerId="ADAL" clId="{284B659B-9356-45D5-AFBE-1BF52F5504AE}" dt="2021-10-22T23:32:53.705" v="3913" actId="1076"/>
        <pc:sldMkLst>
          <pc:docMk/>
          <pc:sldMk cId="2332877610" sldId="303"/>
        </pc:sldMkLst>
        <pc:spChg chg="mod">
          <ac:chgData name="Caggioni, Marco" userId="b9751ed6-3989-4ae3-98b8-bc431b265710" providerId="ADAL" clId="{284B659B-9356-45D5-AFBE-1BF52F5504AE}" dt="2021-10-22T22:49:01.073" v="3119" actId="14100"/>
          <ac:spMkLst>
            <pc:docMk/>
            <pc:sldMk cId="2332877610" sldId="303"/>
            <ac:spMk id="2" creationId="{DD0C3E75-0F0D-4E55-84F5-BBE9A53E7B7A}"/>
          </ac:spMkLst>
        </pc:spChg>
        <pc:spChg chg="mod">
          <ac:chgData name="Caggioni, Marco" userId="b9751ed6-3989-4ae3-98b8-bc431b265710" providerId="ADAL" clId="{284B659B-9356-45D5-AFBE-1BF52F5504AE}" dt="2021-10-22T23:32:53.705" v="3913" actId="1076"/>
          <ac:spMkLst>
            <pc:docMk/>
            <pc:sldMk cId="2332877610" sldId="303"/>
            <ac:spMk id="3" creationId="{DAC7D6B6-7CE6-4698-932B-F032D444AF3B}"/>
          </ac:spMkLst>
        </pc:spChg>
        <pc:spChg chg="add del mod">
          <ac:chgData name="Caggioni, Marco" userId="b9751ed6-3989-4ae3-98b8-bc431b265710" providerId="ADAL" clId="{284B659B-9356-45D5-AFBE-1BF52F5504AE}" dt="2021-10-22T22:46:27.144" v="3042"/>
          <ac:spMkLst>
            <pc:docMk/>
            <pc:sldMk cId="2332877610" sldId="303"/>
            <ac:spMk id="5" creationId="{F52E94C0-EBCF-49C3-ACE3-AB4C15929CC5}"/>
          </ac:spMkLst>
        </pc:spChg>
        <pc:spChg chg="add del mod">
          <ac:chgData name="Caggioni, Marco" userId="b9751ed6-3989-4ae3-98b8-bc431b265710" providerId="ADAL" clId="{284B659B-9356-45D5-AFBE-1BF52F5504AE}" dt="2021-10-22T22:46:27.144" v="3042"/>
          <ac:spMkLst>
            <pc:docMk/>
            <pc:sldMk cId="2332877610" sldId="303"/>
            <ac:spMk id="6" creationId="{75BF9D21-3E3A-4703-9225-19AF0ABD1F7B}"/>
          </ac:spMkLst>
        </pc:spChg>
        <pc:spChg chg="add del mod">
          <ac:chgData name="Caggioni, Marco" userId="b9751ed6-3989-4ae3-98b8-bc431b265710" providerId="ADAL" clId="{284B659B-9356-45D5-AFBE-1BF52F5504AE}" dt="2021-10-22T22:46:27.144" v="3042"/>
          <ac:spMkLst>
            <pc:docMk/>
            <pc:sldMk cId="2332877610" sldId="303"/>
            <ac:spMk id="14" creationId="{18FFF54A-B7C7-49F8-8573-8BA2FAB50BC7}"/>
          </ac:spMkLst>
        </pc:spChg>
        <pc:spChg chg="add del mod">
          <ac:chgData name="Caggioni, Marco" userId="b9751ed6-3989-4ae3-98b8-bc431b265710" providerId="ADAL" clId="{284B659B-9356-45D5-AFBE-1BF52F5504AE}" dt="2021-10-22T22:46:27.144" v="3042"/>
          <ac:spMkLst>
            <pc:docMk/>
            <pc:sldMk cId="2332877610" sldId="303"/>
            <ac:spMk id="15" creationId="{B424C658-34DB-4C18-88A0-34106756674C}"/>
          </ac:spMkLst>
        </pc:spChg>
        <pc:spChg chg="add del mod">
          <ac:chgData name="Caggioni, Marco" userId="b9751ed6-3989-4ae3-98b8-bc431b265710" providerId="ADAL" clId="{284B659B-9356-45D5-AFBE-1BF52F5504AE}" dt="2021-10-22T22:46:27.144" v="3042"/>
          <ac:spMkLst>
            <pc:docMk/>
            <pc:sldMk cId="2332877610" sldId="303"/>
            <ac:spMk id="16" creationId="{DEC633B0-40A4-4D97-BBEF-C860F3F1F4B7}"/>
          </ac:spMkLst>
        </pc:spChg>
        <pc:spChg chg="add del mod">
          <ac:chgData name="Caggioni, Marco" userId="b9751ed6-3989-4ae3-98b8-bc431b265710" providerId="ADAL" clId="{284B659B-9356-45D5-AFBE-1BF52F5504AE}" dt="2021-10-22T22:46:27.144" v="3042"/>
          <ac:spMkLst>
            <pc:docMk/>
            <pc:sldMk cId="2332877610" sldId="303"/>
            <ac:spMk id="19" creationId="{CF37406E-02CF-4D99-9804-FD9D9895453B}"/>
          </ac:spMkLst>
        </pc:spChg>
        <pc:spChg chg="add mod">
          <ac:chgData name="Caggioni, Marco" userId="b9751ed6-3989-4ae3-98b8-bc431b265710" providerId="ADAL" clId="{284B659B-9356-45D5-AFBE-1BF52F5504AE}" dt="2021-10-22T22:47:30.384" v="3090" actId="1036"/>
          <ac:spMkLst>
            <pc:docMk/>
            <pc:sldMk cId="2332877610" sldId="303"/>
            <ac:spMk id="21" creationId="{1CA507DA-981A-45E8-AFC0-03798E2E2AB5}"/>
          </ac:spMkLst>
        </pc:spChg>
        <pc:spChg chg="add mod">
          <ac:chgData name="Caggioni, Marco" userId="b9751ed6-3989-4ae3-98b8-bc431b265710" providerId="ADAL" clId="{284B659B-9356-45D5-AFBE-1BF52F5504AE}" dt="2021-10-22T22:47:30.384" v="3090" actId="1036"/>
          <ac:spMkLst>
            <pc:docMk/>
            <pc:sldMk cId="2332877610" sldId="303"/>
            <ac:spMk id="22" creationId="{6FBAA794-FF76-42C1-AED6-BAA59F6BBC2C}"/>
          </ac:spMkLst>
        </pc:spChg>
        <pc:spChg chg="add mod">
          <ac:chgData name="Caggioni, Marco" userId="b9751ed6-3989-4ae3-98b8-bc431b265710" providerId="ADAL" clId="{284B659B-9356-45D5-AFBE-1BF52F5504AE}" dt="2021-10-22T22:49:49.613" v="3120" actId="164"/>
          <ac:spMkLst>
            <pc:docMk/>
            <pc:sldMk cId="2332877610" sldId="303"/>
            <ac:spMk id="30" creationId="{0A9BD94B-CA35-4DE4-B678-E589AAE1227C}"/>
          </ac:spMkLst>
        </pc:spChg>
        <pc:spChg chg="add mod">
          <ac:chgData name="Caggioni, Marco" userId="b9751ed6-3989-4ae3-98b8-bc431b265710" providerId="ADAL" clId="{284B659B-9356-45D5-AFBE-1BF52F5504AE}" dt="2021-10-22T22:50:31.688" v="3121" actId="164"/>
          <ac:spMkLst>
            <pc:docMk/>
            <pc:sldMk cId="2332877610" sldId="303"/>
            <ac:spMk id="31" creationId="{636A9409-95BD-4317-A220-BF3BC9AF9221}"/>
          </ac:spMkLst>
        </pc:spChg>
        <pc:spChg chg="add mod">
          <ac:chgData name="Caggioni, Marco" userId="b9751ed6-3989-4ae3-98b8-bc431b265710" providerId="ADAL" clId="{284B659B-9356-45D5-AFBE-1BF52F5504AE}" dt="2021-10-22T22:47:30.384" v="3090" actId="1036"/>
          <ac:spMkLst>
            <pc:docMk/>
            <pc:sldMk cId="2332877610" sldId="303"/>
            <ac:spMk id="32" creationId="{076F7767-F5E7-4736-9CED-627580C02BB4}"/>
          </ac:spMkLst>
        </pc:spChg>
        <pc:spChg chg="add mod">
          <ac:chgData name="Caggioni, Marco" userId="b9751ed6-3989-4ae3-98b8-bc431b265710" providerId="ADAL" clId="{284B659B-9356-45D5-AFBE-1BF52F5504AE}" dt="2021-10-22T22:47:30.384" v="3090" actId="1036"/>
          <ac:spMkLst>
            <pc:docMk/>
            <pc:sldMk cId="2332877610" sldId="303"/>
            <ac:spMk id="35" creationId="{EA05882C-DCB6-41C3-AEA7-A2EF7E1B1C98}"/>
          </ac:spMkLst>
        </pc:spChg>
        <pc:grpChg chg="add mod">
          <ac:chgData name="Caggioni, Marco" userId="b9751ed6-3989-4ae3-98b8-bc431b265710" providerId="ADAL" clId="{284B659B-9356-45D5-AFBE-1BF52F5504AE}" dt="2021-10-22T22:49:49.613" v="3120" actId="164"/>
          <ac:grpSpMkLst>
            <pc:docMk/>
            <pc:sldMk cId="2332877610" sldId="303"/>
            <ac:grpSpMk id="36" creationId="{E4CD0ACB-B2B0-43FB-83F2-039F2FA075DA}"/>
          </ac:grpSpMkLst>
        </pc:grpChg>
        <pc:grpChg chg="add mod">
          <ac:chgData name="Caggioni, Marco" userId="b9751ed6-3989-4ae3-98b8-bc431b265710" providerId="ADAL" clId="{284B659B-9356-45D5-AFBE-1BF52F5504AE}" dt="2021-10-22T22:50:31.688" v="3121" actId="164"/>
          <ac:grpSpMkLst>
            <pc:docMk/>
            <pc:sldMk cId="2332877610" sldId="303"/>
            <ac:grpSpMk id="37" creationId="{B09D3BF9-3336-429A-AA20-7C3E7877B362}"/>
          </ac:grpSpMkLst>
        </pc:grpChg>
        <pc:picChg chg="add del mod">
          <ac:chgData name="Caggioni, Marco" userId="b9751ed6-3989-4ae3-98b8-bc431b265710" providerId="ADAL" clId="{284B659B-9356-45D5-AFBE-1BF52F5504AE}" dt="2021-10-22T22:46:27.144" v="3042"/>
          <ac:picMkLst>
            <pc:docMk/>
            <pc:sldMk cId="2332877610" sldId="303"/>
            <ac:picMk id="7" creationId="{EB305584-05C1-47AB-9AE0-42896AB766CA}"/>
          </ac:picMkLst>
        </pc:picChg>
        <pc:picChg chg="add del mod">
          <ac:chgData name="Caggioni, Marco" userId="b9751ed6-3989-4ae3-98b8-bc431b265710" providerId="ADAL" clId="{284B659B-9356-45D5-AFBE-1BF52F5504AE}" dt="2021-10-22T22:46:27.144" v="3042"/>
          <ac:picMkLst>
            <pc:docMk/>
            <pc:sldMk cId="2332877610" sldId="303"/>
            <ac:picMk id="8" creationId="{99C2D824-818F-4BA5-BD22-CD1B533FE92B}"/>
          </ac:picMkLst>
        </pc:picChg>
        <pc:picChg chg="add del mod">
          <ac:chgData name="Caggioni, Marco" userId="b9751ed6-3989-4ae3-98b8-bc431b265710" providerId="ADAL" clId="{284B659B-9356-45D5-AFBE-1BF52F5504AE}" dt="2021-10-22T22:46:27.144" v="3042"/>
          <ac:picMkLst>
            <pc:docMk/>
            <pc:sldMk cId="2332877610" sldId="303"/>
            <ac:picMk id="9" creationId="{1C73785E-28DC-48DE-8B3B-0B3A5C8B5326}"/>
          </ac:picMkLst>
        </pc:picChg>
        <pc:picChg chg="add del mod">
          <ac:chgData name="Caggioni, Marco" userId="b9751ed6-3989-4ae3-98b8-bc431b265710" providerId="ADAL" clId="{284B659B-9356-45D5-AFBE-1BF52F5504AE}" dt="2021-10-22T22:46:27.144" v="3042"/>
          <ac:picMkLst>
            <pc:docMk/>
            <pc:sldMk cId="2332877610" sldId="303"/>
            <ac:picMk id="10" creationId="{3E3CFE2A-827A-4E49-9951-2CFF4B79EB4E}"/>
          </ac:picMkLst>
        </pc:picChg>
        <pc:picChg chg="add del mod">
          <ac:chgData name="Caggioni, Marco" userId="b9751ed6-3989-4ae3-98b8-bc431b265710" providerId="ADAL" clId="{284B659B-9356-45D5-AFBE-1BF52F5504AE}" dt="2021-10-22T22:46:27.144" v="3042"/>
          <ac:picMkLst>
            <pc:docMk/>
            <pc:sldMk cId="2332877610" sldId="303"/>
            <ac:picMk id="11" creationId="{1CEBB0D0-E103-42B4-9FD6-4416E6BFEF0E}"/>
          </ac:picMkLst>
        </pc:picChg>
        <pc:picChg chg="add del mod">
          <ac:chgData name="Caggioni, Marco" userId="b9751ed6-3989-4ae3-98b8-bc431b265710" providerId="ADAL" clId="{284B659B-9356-45D5-AFBE-1BF52F5504AE}" dt="2021-10-22T22:46:27.144" v="3042"/>
          <ac:picMkLst>
            <pc:docMk/>
            <pc:sldMk cId="2332877610" sldId="303"/>
            <ac:picMk id="12" creationId="{0D0D118A-4C25-4407-B10A-399871322406}"/>
          </ac:picMkLst>
        </pc:picChg>
        <pc:picChg chg="add del mod">
          <ac:chgData name="Caggioni, Marco" userId="b9751ed6-3989-4ae3-98b8-bc431b265710" providerId="ADAL" clId="{284B659B-9356-45D5-AFBE-1BF52F5504AE}" dt="2021-10-22T22:46:27.144" v="3042"/>
          <ac:picMkLst>
            <pc:docMk/>
            <pc:sldMk cId="2332877610" sldId="303"/>
            <ac:picMk id="13" creationId="{35DB29F1-4CE4-4FA5-A176-F9BECC32143B}"/>
          </ac:picMkLst>
        </pc:picChg>
        <pc:picChg chg="add del mod">
          <ac:chgData name="Caggioni, Marco" userId="b9751ed6-3989-4ae3-98b8-bc431b265710" providerId="ADAL" clId="{284B659B-9356-45D5-AFBE-1BF52F5504AE}" dt="2021-10-22T22:46:27.144" v="3042"/>
          <ac:picMkLst>
            <pc:docMk/>
            <pc:sldMk cId="2332877610" sldId="303"/>
            <ac:picMk id="17" creationId="{A961A02E-776C-46FA-B71D-2176E4EA481F}"/>
          </ac:picMkLst>
        </pc:picChg>
        <pc:picChg chg="add del mod">
          <ac:chgData name="Caggioni, Marco" userId="b9751ed6-3989-4ae3-98b8-bc431b265710" providerId="ADAL" clId="{284B659B-9356-45D5-AFBE-1BF52F5504AE}" dt="2021-10-22T22:46:27.144" v="3042"/>
          <ac:picMkLst>
            <pc:docMk/>
            <pc:sldMk cId="2332877610" sldId="303"/>
            <ac:picMk id="18" creationId="{2AC04D0E-A07B-4853-8B92-47DBC8149BD7}"/>
          </ac:picMkLst>
        </pc:picChg>
        <pc:picChg chg="add mod">
          <ac:chgData name="Caggioni, Marco" userId="b9751ed6-3989-4ae3-98b8-bc431b265710" providerId="ADAL" clId="{284B659B-9356-45D5-AFBE-1BF52F5504AE}" dt="2021-10-22T22:47:30.384" v="3090" actId="1036"/>
          <ac:picMkLst>
            <pc:docMk/>
            <pc:sldMk cId="2332877610" sldId="303"/>
            <ac:picMk id="20" creationId="{73EBDA6A-B90C-4583-ADB5-51F0CBA78AEC}"/>
          </ac:picMkLst>
        </pc:picChg>
        <pc:picChg chg="add mod">
          <ac:chgData name="Caggioni, Marco" userId="b9751ed6-3989-4ae3-98b8-bc431b265710" providerId="ADAL" clId="{284B659B-9356-45D5-AFBE-1BF52F5504AE}" dt="2021-10-22T22:49:49.613" v="3120" actId="164"/>
          <ac:picMkLst>
            <pc:docMk/>
            <pc:sldMk cId="2332877610" sldId="303"/>
            <ac:picMk id="23" creationId="{10CE71E2-19E1-40A5-80E7-A8979F7B778D}"/>
          </ac:picMkLst>
        </pc:picChg>
        <pc:picChg chg="add mod">
          <ac:chgData name="Caggioni, Marco" userId="b9751ed6-3989-4ae3-98b8-bc431b265710" providerId="ADAL" clId="{284B659B-9356-45D5-AFBE-1BF52F5504AE}" dt="2021-10-22T22:47:30.384" v="3090" actId="1036"/>
          <ac:picMkLst>
            <pc:docMk/>
            <pc:sldMk cId="2332877610" sldId="303"/>
            <ac:picMk id="24" creationId="{C283F8DB-9001-4270-8C52-45F32C21AB94}"/>
          </ac:picMkLst>
        </pc:picChg>
        <pc:picChg chg="add mod">
          <ac:chgData name="Caggioni, Marco" userId="b9751ed6-3989-4ae3-98b8-bc431b265710" providerId="ADAL" clId="{284B659B-9356-45D5-AFBE-1BF52F5504AE}" dt="2021-10-22T22:47:30.384" v="3090" actId="1036"/>
          <ac:picMkLst>
            <pc:docMk/>
            <pc:sldMk cId="2332877610" sldId="303"/>
            <ac:picMk id="25" creationId="{223E9F0B-3F75-4F91-81A2-D23B2752C233}"/>
          </ac:picMkLst>
        </pc:picChg>
        <pc:picChg chg="add mod">
          <ac:chgData name="Caggioni, Marco" userId="b9751ed6-3989-4ae3-98b8-bc431b265710" providerId="ADAL" clId="{284B659B-9356-45D5-AFBE-1BF52F5504AE}" dt="2021-10-22T22:50:31.688" v="3121" actId="164"/>
          <ac:picMkLst>
            <pc:docMk/>
            <pc:sldMk cId="2332877610" sldId="303"/>
            <ac:picMk id="26" creationId="{B46F1677-F0AA-4BA6-86E9-55ABB947A0B8}"/>
          </ac:picMkLst>
        </pc:picChg>
        <pc:picChg chg="add mod">
          <ac:chgData name="Caggioni, Marco" userId="b9751ed6-3989-4ae3-98b8-bc431b265710" providerId="ADAL" clId="{284B659B-9356-45D5-AFBE-1BF52F5504AE}" dt="2021-10-22T22:50:31.688" v="3121" actId="164"/>
          <ac:picMkLst>
            <pc:docMk/>
            <pc:sldMk cId="2332877610" sldId="303"/>
            <ac:picMk id="27" creationId="{CC786254-371F-41E5-A252-542AA8C01897}"/>
          </ac:picMkLst>
        </pc:picChg>
        <pc:picChg chg="add mod">
          <ac:chgData name="Caggioni, Marco" userId="b9751ed6-3989-4ae3-98b8-bc431b265710" providerId="ADAL" clId="{284B659B-9356-45D5-AFBE-1BF52F5504AE}" dt="2021-10-22T22:47:30.384" v="3090" actId="1036"/>
          <ac:picMkLst>
            <pc:docMk/>
            <pc:sldMk cId="2332877610" sldId="303"/>
            <ac:picMk id="28" creationId="{8B5DC042-32C6-4B11-9452-2395C56CDE1F}"/>
          </ac:picMkLst>
        </pc:picChg>
        <pc:picChg chg="add mod">
          <ac:chgData name="Caggioni, Marco" userId="b9751ed6-3989-4ae3-98b8-bc431b265710" providerId="ADAL" clId="{284B659B-9356-45D5-AFBE-1BF52F5504AE}" dt="2021-10-22T22:49:49.613" v="3120" actId="164"/>
          <ac:picMkLst>
            <pc:docMk/>
            <pc:sldMk cId="2332877610" sldId="303"/>
            <ac:picMk id="29" creationId="{505FC3BD-766F-411A-A9CC-090FA7EBEEBE}"/>
          </ac:picMkLst>
        </pc:picChg>
        <pc:picChg chg="add mod">
          <ac:chgData name="Caggioni, Marco" userId="b9751ed6-3989-4ae3-98b8-bc431b265710" providerId="ADAL" clId="{284B659B-9356-45D5-AFBE-1BF52F5504AE}" dt="2021-10-22T22:47:30.384" v="3090" actId="1036"/>
          <ac:picMkLst>
            <pc:docMk/>
            <pc:sldMk cId="2332877610" sldId="303"/>
            <ac:picMk id="33" creationId="{CE5251C1-810A-43F0-800A-787C02420F11}"/>
          </ac:picMkLst>
        </pc:picChg>
        <pc:picChg chg="add mod">
          <ac:chgData name="Caggioni, Marco" userId="b9751ed6-3989-4ae3-98b8-bc431b265710" providerId="ADAL" clId="{284B659B-9356-45D5-AFBE-1BF52F5504AE}" dt="2021-10-22T22:47:30.384" v="3090" actId="1036"/>
          <ac:picMkLst>
            <pc:docMk/>
            <pc:sldMk cId="2332877610" sldId="303"/>
            <ac:picMk id="34" creationId="{49CCE760-A339-470C-B292-6998941AE93F}"/>
          </ac:picMkLst>
        </pc:picChg>
      </pc:sldChg>
      <pc:sldChg chg="addSp delSp modSp del mod modAnim">
        <pc:chgData name="Caggioni, Marco" userId="b9751ed6-3989-4ae3-98b8-bc431b265710" providerId="ADAL" clId="{284B659B-9356-45D5-AFBE-1BF52F5504AE}" dt="2021-10-20T22:32:37.719" v="1784" actId="47"/>
        <pc:sldMkLst>
          <pc:docMk/>
          <pc:sldMk cId="3779306977" sldId="304"/>
        </pc:sldMkLst>
        <pc:spChg chg="del mod">
          <ac:chgData name="Caggioni, Marco" userId="b9751ed6-3989-4ae3-98b8-bc431b265710" providerId="ADAL" clId="{284B659B-9356-45D5-AFBE-1BF52F5504AE}" dt="2021-10-20T22:20:08.710" v="108" actId="478"/>
          <ac:spMkLst>
            <pc:docMk/>
            <pc:sldMk cId="3779306977" sldId="304"/>
            <ac:spMk id="2" creationId="{04EBD506-3A32-4E57-A2C0-299B86A979A0}"/>
          </ac:spMkLst>
        </pc:spChg>
        <pc:spChg chg="del">
          <ac:chgData name="Caggioni, Marco" userId="b9751ed6-3989-4ae3-98b8-bc431b265710" providerId="ADAL" clId="{284B659B-9356-45D5-AFBE-1BF52F5504AE}" dt="2021-10-20T18:27:24.417" v="61" actId="478"/>
          <ac:spMkLst>
            <pc:docMk/>
            <pc:sldMk cId="3779306977" sldId="304"/>
            <ac:spMk id="3" creationId="{805EB0CC-79A1-4F69-B465-9EC9D5832F55}"/>
          </ac:spMkLst>
        </pc:spChg>
        <pc:spChg chg="add del mod">
          <ac:chgData name="Caggioni, Marco" userId="b9751ed6-3989-4ae3-98b8-bc431b265710" providerId="ADAL" clId="{284B659B-9356-45D5-AFBE-1BF52F5504AE}" dt="2021-10-20T18:25:00.030" v="33" actId="478"/>
          <ac:spMkLst>
            <pc:docMk/>
            <pc:sldMk cId="3779306977" sldId="304"/>
            <ac:spMk id="5" creationId="{25814D3F-E317-495A-BE0B-006A7F2DFF79}"/>
          </ac:spMkLst>
        </pc:spChg>
        <pc:spChg chg="add del mod">
          <ac:chgData name="Caggioni, Marco" userId="b9751ed6-3989-4ae3-98b8-bc431b265710" providerId="ADAL" clId="{284B659B-9356-45D5-AFBE-1BF52F5504AE}" dt="2021-10-20T18:27:02.692" v="57" actId="478"/>
          <ac:spMkLst>
            <pc:docMk/>
            <pc:sldMk cId="3779306977" sldId="304"/>
            <ac:spMk id="15" creationId="{0307B89F-CB08-4C28-8A7E-83C33E4E3DCA}"/>
          </ac:spMkLst>
        </pc:spChg>
        <pc:spChg chg="add mod">
          <ac:chgData name="Caggioni, Marco" userId="b9751ed6-3989-4ae3-98b8-bc431b265710" providerId="ADAL" clId="{284B659B-9356-45D5-AFBE-1BF52F5504AE}" dt="2021-10-20T22:17:39.401" v="88" actId="208"/>
          <ac:spMkLst>
            <pc:docMk/>
            <pc:sldMk cId="3779306977" sldId="304"/>
            <ac:spMk id="30" creationId="{56E8893E-3258-46A2-B78F-182AC818316A}"/>
          </ac:spMkLst>
        </pc:spChg>
        <pc:spChg chg="add mod">
          <ac:chgData name="Caggioni, Marco" userId="b9751ed6-3989-4ae3-98b8-bc431b265710" providerId="ADAL" clId="{284B659B-9356-45D5-AFBE-1BF52F5504AE}" dt="2021-10-20T22:18:27.825" v="90" actId="1076"/>
          <ac:spMkLst>
            <pc:docMk/>
            <pc:sldMk cId="3779306977" sldId="304"/>
            <ac:spMk id="31" creationId="{FC0BFCD7-4DA8-4CBE-9103-8D6642C63F0B}"/>
          </ac:spMkLst>
        </pc:spChg>
        <pc:spChg chg="add mod">
          <ac:chgData name="Caggioni, Marco" userId="b9751ed6-3989-4ae3-98b8-bc431b265710" providerId="ADAL" clId="{284B659B-9356-45D5-AFBE-1BF52F5504AE}" dt="2021-10-20T22:18:33.523" v="91" actId="1076"/>
          <ac:spMkLst>
            <pc:docMk/>
            <pc:sldMk cId="3779306977" sldId="304"/>
            <ac:spMk id="32" creationId="{8B5D5C97-A77F-46BC-9AB5-ADB8E577F669}"/>
          </ac:spMkLst>
        </pc:spChg>
        <pc:spChg chg="add mod">
          <ac:chgData name="Caggioni, Marco" userId="b9751ed6-3989-4ae3-98b8-bc431b265710" providerId="ADAL" clId="{284B659B-9356-45D5-AFBE-1BF52F5504AE}" dt="2021-10-20T22:18:39.945" v="92" actId="1076"/>
          <ac:spMkLst>
            <pc:docMk/>
            <pc:sldMk cId="3779306977" sldId="304"/>
            <ac:spMk id="33" creationId="{92276A0E-9296-45AB-9EF8-1F32B5E0FAF4}"/>
          </ac:spMkLst>
        </pc:spChg>
        <pc:spChg chg="add mod">
          <ac:chgData name="Caggioni, Marco" userId="b9751ed6-3989-4ae3-98b8-bc431b265710" providerId="ADAL" clId="{284B659B-9356-45D5-AFBE-1BF52F5504AE}" dt="2021-10-20T22:20:04.302" v="107" actId="403"/>
          <ac:spMkLst>
            <pc:docMk/>
            <pc:sldMk cId="3779306977" sldId="304"/>
            <ac:spMk id="35" creationId="{2CCD3792-F2CA-4B6E-BFD2-77C4F9DE0568}"/>
          </ac:spMkLst>
        </pc:spChg>
        <pc:spChg chg="add del mod">
          <ac:chgData name="Caggioni, Marco" userId="b9751ed6-3989-4ae3-98b8-bc431b265710" providerId="ADAL" clId="{284B659B-9356-45D5-AFBE-1BF52F5504AE}" dt="2021-10-20T22:20:11.334" v="109" actId="478"/>
          <ac:spMkLst>
            <pc:docMk/>
            <pc:sldMk cId="3779306977" sldId="304"/>
            <ac:spMk id="37" creationId="{FDFAFDE9-FC4C-48E4-A3B1-1EABCAD67AF2}"/>
          </ac:spMkLst>
        </pc:spChg>
        <pc:spChg chg="add mod">
          <ac:chgData name="Caggioni, Marco" userId="b9751ed6-3989-4ae3-98b8-bc431b265710" providerId="ADAL" clId="{284B659B-9356-45D5-AFBE-1BF52F5504AE}" dt="2021-10-20T22:21:31.801" v="152" actId="1036"/>
          <ac:spMkLst>
            <pc:docMk/>
            <pc:sldMk cId="3779306977" sldId="304"/>
            <ac:spMk id="38" creationId="{FF4DF832-7DD2-4610-BC64-03453B9E0A3A}"/>
          </ac:spMkLst>
        </pc:spChg>
        <pc:cxnChg chg="add del mod">
          <ac:chgData name="Caggioni, Marco" userId="b9751ed6-3989-4ae3-98b8-bc431b265710" providerId="ADAL" clId="{284B659B-9356-45D5-AFBE-1BF52F5504AE}" dt="2021-10-20T18:27:12.552" v="58" actId="14100"/>
          <ac:cxnSpMkLst>
            <pc:docMk/>
            <pc:sldMk cId="3779306977" sldId="304"/>
            <ac:cxnSpMk id="7" creationId="{AD32D2B8-194C-4A1E-9624-A118EC148A51}"/>
          </ac:cxnSpMkLst>
        </pc:cxnChg>
        <pc:cxnChg chg="add del mod">
          <ac:chgData name="Caggioni, Marco" userId="b9751ed6-3989-4ae3-98b8-bc431b265710" providerId="ADAL" clId="{284B659B-9356-45D5-AFBE-1BF52F5504AE}" dt="2021-10-20T18:27:18.886" v="60" actId="14100"/>
          <ac:cxnSpMkLst>
            <pc:docMk/>
            <pc:sldMk cId="3779306977" sldId="304"/>
            <ac:cxnSpMk id="8" creationId="{96B802A2-A831-4E71-B18E-F86549E95FC4}"/>
          </ac:cxnSpMkLst>
        </pc:cxnChg>
        <pc:cxnChg chg="add mod">
          <ac:chgData name="Caggioni, Marco" userId="b9751ed6-3989-4ae3-98b8-bc431b265710" providerId="ADAL" clId="{284B659B-9356-45D5-AFBE-1BF52F5504AE}" dt="2021-10-20T18:25:43.061" v="44" actId="14100"/>
          <ac:cxnSpMkLst>
            <pc:docMk/>
            <pc:sldMk cId="3779306977" sldId="304"/>
            <ac:cxnSpMk id="10" creationId="{F0CDF5AE-B792-4324-AAA2-43C0F0F21D27}"/>
          </ac:cxnSpMkLst>
        </pc:cxnChg>
        <pc:cxnChg chg="add del">
          <ac:chgData name="Caggioni, Marco" userId="b9751ed6-3989-4ae3-98b8-bc431b265710" providerId="ADAL" clId="{284B659B-9356-45D5-AFBE-1BF52F5504AE}" dt="2021-10-20T22:15:28.274" v="77" actId="478"/>
          <ac:cxnSpMkLst>
            <pc:docMk/>
            <pc:sldMk cId="3779306977" sldId="304"/>
            <ac:cxnSpMk id="23" creationId="{A396F00A-9352-487F-B0F7-FF02A2B30201}"/>
          </ac:cxnSpMkLst>
        </pc:cxnChg>
        <pc:cxnChg chg="add del mod">
          <ac:chgData name="Caggioni, Marco" userId="b9751ed6-3989-4ae3-98b8-bc431b265710" providerId="ADAL" clId="{284B659B-9356-45D5-AFBE-1BF52F5504AE}" dt="2021-10-20T22:15:23.809" v="75" actId="478"/>
          <ac:cxnSpMkLst>
            <pc:docMk/>
            <pc:sldMk cId="3779306977" sldId="304"/>
            <ac:cxnSpMk id="24" creationId="{11BA31B2-F443-4284-A6F1-8B85A6D31D83}"/>
          </ac:cxnSpMkLst>
        </pc:cxnChg>
        <pc:cxnChg chg="add del mod">
          <ac:chgData name="Caggioni, Marco" userId="b9751ed6-3989-4ae3-98b8-bc431b265710" providerId="ADAL" clId="{284B659B-9356-45D5-AFBE-1BF52F5504AE}" dt="2021-10-20T22:15:26.425" v="76" actId="478"/>
          <ac:cxnSpMkLst>
            <pc:docMk/>
            <pc:sldMk cId="3779306977" sldId="304"/>
            <ac:cxnSpMk id="25" creationId="{6E28D2CC-4425-462B-8D55-43749A950586}"/>
          </ac:cxnSpMkLst>
        </pc:cxnChg>
        <pc:cxnChg chg="add mod">
          <ac:chgData name="Caggioni, Marco" userId="b9751ed6-3989-4ae3-98b8-bc431b265710" providerId="ADAL" clId="{284B659B-9356-45D5-AFBE-1BF52F5504AE}" dt="2021-10-20T22:21:09.057" v="119" actId="14100"/>
          <ac:cxnSpMkLst>
            <pc:docMk/>
            <pc:sldMk cId="3779306977" sldId="304"/>
            <ac:cxnSpMk id="27" creationId="{AAF74655-2E66-4534-AFFA-EC26F6DBA8D9}"/>
          </ac:cxnSpMkLst>
        </pc:cxnChg>
        <pc:cxnChg chg="add mod">
          <ac:chgData name="Caggioni, Marco" userId="b9751ed6-3989-4ae3-98b8-bc431b265710" providerId="ADAL" clId="{284B659B-9356-45D5-AFBE-1BF52F5504AE}" dt="2021-10-20T22:21:09.057" v="119" actId="14100"/>
          <ac:cxnSpMkLst>
            <pc:docMk/>
            <pc:sldMk cId="3779306977" sldId="304"/>
            <ac:cxnSpMk id="28" creationId="{56109582-D77B-4CC1-B581-74FE9D90DF61}"/>
          </ac:cxnSpMkLst>
        </pc:cxnChg>
        <pc:cxnChg chg="add mod">
          <ac:chgData name="Caggioni, Marco" userId="b9751ed6-3989-4ae3-98b8-bc431b265710" providerId="ADAL" clId="{284B659B-9356-45D5-AFBE-1BF52F5504AE}" dt="2021-10-20T22:21:17.287" v="120" actId="14100"/>
          <ac:cxnSpMkLst>
            <pc:docMk/>
            <pc:sldMk cId="3779306977" sldId="304"/>
            <ac:cxnSpMk id="29" creationId="{6E405A24-052F-43CC-A616-190ACB25F65E}"/>
          </ac:cxnSpMkLst>
        </pc:cxnChg>
      </pc:sldChg>
      <pc:sldChg chg="addSp delSp modSp new mod delAnim modAnim">
        <pc:chgData name="Caggioni, Marco" userId="b9751ed6-3989-4ae3-98b8-bc431b265710" providerId="ADAL" clId="{284B659B-9356-45D5-AFBE-1BF52F5504AE}" dt="2021-10-22T23:20:05.679" v="3892" actId="20577"/>
        <pc:sldMkLst>
          <pc:docMk/>
          <pc:sldMk cId="3297182545" sldId="305"/>
        </pc:sldMkLst>
        <pc:spChg chg="mod">
          <ac:chgData name="Caggioni, Marco" userId="b9751ed6-3989-4ae3-98b8-bc431b265710" providerId="ADAL" clId="{284B659B-9356-45D5-AFBE-1BF52F5504AE}" dt="2021-10-22T22:42:14.880" v="3035" actId="20577"/>
          <ac:spMkLst>
            <pc:docMk/>
            <pc:sldMk cId="3297182545" sldId="305"/>
            <ac:spMk id="2" creationId="{E17A891E-1545-436A-8294-84D5FABD7291}"/>
          </ac:spMkLst>
        </pc:spChg>
        <pc:spChg chg="del">
          <ac:chgData name="Caggioni, Marco" userId="b9751ed6-3989-4ae3-98b8-bc431b265710" providerId="ADAL" clId="{284B659B-9356-45D5-AFBE-1BF52F5504AE}" dt="2021-10-20T18:14:03.217" v="2"/>
          <ac:spMkLst>
            <pc:docMk/>
            <pc:sldMk cId="3297182545" sldId="305"/>
            <ac:spMk id="3" creationId="{F9791673-4BA8-4111-BA4E-AED47306BF5E}"/>
          </ac:spMkLst>
        </pc:spChg>
        <pc:spChg chg="add del mod">
          <ac:chgData name="Caggioni, Marco" userId="b9751ed6-3989-4ae3-98b8-bc431b265710" providerId="ADAL" clId="{284B659B-9356-45D5-AFBE-1BF52F5504AE}" dt="2021-10-20T18:22:09.880" v="4"/>
          <ac:spMkLst>
            <pc:docMk/>
            <pc:sldMk cId="3297182545" sldId="305"/>
            <ac:spMk id="7" creationId="{5EA23713-3D38-4FE2-976B-7616E9737B3F}"/>
          </ac:spMkLst>
        </pc:spChg>
        <pc:spChg chg="add mod">
          <ac:chgData name="Caggioni, Marco" userId="b9751ed6-3989-4ae3-98b8-bc431b265710" providerId="ADAL" clId="{284B659B-9356-45D5-AFBE-1BF52F5504AE}" dt="2021-10-22T23:20:05.679" v="3892" actId="20577"/>
          <ac:spMkLst>
            <pc:docMk/>
            <pc:sldMk cId="3297182545" sldId="305"/>
            <ac:spMk id="9" creationId="{8082AEF4-2390-443F-AB5A-3DAE8FBA8F8A}"/>
          </ac:spMkLst>
        </pc:spChg>
        <pc:picChg chg="add del mod">
          <ac:chgData name="Caggioni, Marco" userId="b9751ed6-3989-4ae3-98b8-bc431b265710" providerId="ADAL" clId="{284B659B-9356-45D5-AFBE-1BF52F5504AE}" dt="2021-10-20T18:22:04.768" v="3" actId="478"/>
          <ac:picMkLst>
            <pc:docMk/>
            <pc:sldMk cId="3297182545" sldId="305"/>
            <ac:picMk id="5" creationId="{CE1C28AD-5D9A-40A5-9EBA-DAD35A16A549}"/>
          </ac:picMkLst>
        </pc:picChg>
        <pc:picChg chg="add mod">
          <ac:chgData name="Caggioni, Marco" userId="b9751ed6-3989-4ae3-98b8-bc431b265710" providerId="ADAL" clId="{284B659B-9356-45D5-AFBE-1BF52F5504AE}" dt="2021-10-21T20:08:14.413" v="2231" actId="1036"/>
          <ac:picMkLst>
            <pc:docMk/>
            <pc:sldMk cId="3297182545" sldId="305"/>
            <ac:picMk id="8" creationId="{FC66819E-A7DB-41D8-8172-2D9476BEE2FF}"/>
          </ac:picMkLst>
        </pc:picChg>
      </pc:sldChg>
      <pc:sldChg chg="addSp delSp modSp add del mod modAnim">
        <pc:chgData name="Caggioni, Marco" userId="b9751ed6-3989-4ae3-98b8-bc431b265710" providerId="ADAL" clId="{284B659B-9356-45D5-AFBE-1BF52F5504AE}" dt="2021-10-21T20:27:16.637" v="2360" actId="47"/>
        <pc:sldMkLst>
          <pc:docMk/>
          <pc:sldMk cId="4271896419" sldId="306"/>
        </pc:sldMkLst>
        <pc:spChg chg="add mod ord">
          <ac:chgData name="Caggioni, Marco" userId="b9751ed6-3989-4ae3-98b8-bc431b265710" providerId="ADAL" clId="{284B659B-9356-45D5-AFBE-1BF52F5504AE}" dt="2021-10-20T22:29:50.602" v="1507" actId="1037"/>
          <ac:spMkLst>
            <pc:docMk/>
            <pc:sldMk cId="4271896419" sldId="306"/>
            <ac:spMk id="3" creationId="{86655251-BFC0-4CC5-A75D-726AA7C335D0}"/>
          </ac:spMkLst>
        </pc:spChg>
        <pc:spChg chg="add del mod ord">
          <ac:chgData name="Caggioni, Marco" userId="b9751ed6-3989-4ae3-98b8-bc431b265710" providerId="ADAL" clId="{284B659B-9356-45D5-AFBE-1BF52F5504AE}" dt="2021-10-20T22:30:16.569" v="1510" actId="478"/>
          <ac:spMkLst>
            <pc:docMk/>
            <pc:sldMk cId="4271896419" sldId="306"/>
            <ac:spMk id="17" creationId="{1D313268-814D-4DF4-8506-6FA54B4C1C9B}"/>
          </ac:spMkLst>
        </pc:spChg>
        <pc:spChg chg="add mod">
          <ac:chgData name="Caggioni, Marco" userId="b9751ed6-3989-4ae3-98b8-bc431b265710" providerId="ADAL" clId="{284B659B-9356-45D5-AFBE-1BF52F5504AE}" dt="2021-10-20T22:30:20.846" v="1512" actId="1076"/>
          <ac:spMkLst>
            <pc:docMk/>
            <pc:sldMk cId="4271896419" sldId="306"/>
            <ac:spMk id="18" creationId="{9FBCAB50-2824-4092-BBCA-E7662064BDC1}"/>
          </ac:spMkLst>
        </pc:spChg>
        <pc:spChg chg="mod">
          <ac:chgData name="Caggioni, Marco" userId="b9751ed6-3989-4ae3-98b8-bc431b265710" providerId="ADAL" clId="{284B659B-9356-45D5-AFBE-1BF52F5504AE}" dt="2021-10-20T22:31:33.700" v="1520" actId="14100"/>
          <ac:spMkLst>
            <pc:docMk/>
            <pc:sldMk cId="4271896419" sldId="306"/>
            <ac:spMk id="30" creationId="{56E8893E-3258-46A2-B78F-182AC818316A}"/>
          </ac:spMkLst>
        </pc:spChg>
        <pc:spChg chg="mod">
          <ac:chgData name="Caggioni, Marco" userId="b9751ed6-3989-4ae3-98b8-bc431b265710" providerId="ADAL" clId="{284B659B-9356-45D5-AFBE-1BF52F5504AE}" dt="2021-10-20T22:22:51.381" v="154" actId="164"/>
          <ac:spMkLst>
            <pc:docMk/>
            <pc:sldMk cId="4271896419" sldId="306"/>
            <ac:spMk id="31" creationId="{FC0BFCD7-4DA8-4CBE-9103-8D6642C63F0B}"/>
          </ac:spMkLst>
        </pc:spChg>
        <pc:spChg chg="mod">
          <ac:chgData name="Caggioni, Marco" userId="b9751ed6-3989-4ae3-98b8-bc431b265710" providerId="ADAL" clId="{284B659B-9356-45D5-AFBE-1BF52F5504AE}" dt="2021-10-20T22:22:51.381" v="154" actId="164"/>
          <ac:spMkLst>
            <pc:docMk/>
            <pc:sldMk cId="4271896419" sldId="306"/>
            <ac:spMk id="32" creationId="{8B5D5C97-A77F-46BC-9AB5-ADB8E577F669}"/>
          </ac:spMkLst>
        </pc:spChg>
        <pc:spChg chg="mod">
          <ac:chgData name="Caggioni, Marco" userId="b9751ed6-3989-4ae3-98b8-bc431b265710" providerId="ADAL" clId="{284B659B-9356-45D5-AFBE-1BF52F5504AE}" dt="2021-10-20T22:22:51.381" v="154" actId="164"/>
          <ac:spMkLst>
            <pc:docMk/>
            <pc:sldMk cId="4271896419" sldId="306"/>
            <ac:spMk id="33" creationId="{92276A0E-9296-45AB-9EF8-1F32B5E0FAF4}"/>
          </ac:spMkLst>
        </pc:spChg>
        <pc:spChg chg="mod ord">
          <ac:chgData name="Caggioni, Marco" userId="b9751ed6-3989-4ae3-98b8-bc431b265710" providerId="ADAL" clId="{284B659B-9356-45D5-AFBE-1BF52F5504AE}" dt="2021-10-20T22:29:40.171" v="1480" actId="207"/>
          <ac:spMkLst>
            <pc:docMk/>
            <pc:sldMk cId="4271896419" sldId="306"/>
            <ac:spMk id="35" creationId="{2CCD3792-F2CA-4B6E-BFD2-77C4F9DE0568}"/>
          </ac:spMkLst>
        </pc:spChg>
        <pc:grpChg chg="add mod">
          <ac:chgData name="Caggioni, Marco" userId="b9751ed6-3989-4ae3-98b8-bc431b265710" providerId="ADAL" clId="{284B659B-9356-45D5-AFBE-1BF52F5504AE}" dt="2021-10-20T22:32:34.119" v="1783" actId="1038"/>
          <ac:grpSpMkLst>
            <pc:docMk/>
            <pc:sldMk cId="4271896419" sldId="306"/>
            <ac:grpSpMk id="2" creationId="{1FCCA48B-55D8-457C-A6C0-39A995789E1C}"/>
          </ac:grpSpMkLst>
        </pc:grpChg>
        <pc:cxnChg chg="mod">
          <ac:chgData name="Caggioni, Marco" userId="b9751ed6-3989-4ae3-98b8-bc431b265710" providerId="ADAL" clId="{284B659B-9356-45D5-AFBE-1BF52F5504AE}" dt="2021-10-20T22:30:57.255" v="1516" actId="14100"/>
          <ac:cxnSpMkLst>
            <pc:docMk/>
            <pc:sldMk cId="4271896419" sldId="306"/>
            <ac:cxnSpMk id="7" creationId="{AD32D2B8-194C-4A1E-9624-A118EC148A51}"/>
          </ac:cxnSpMkLst>
        </pc:cxnChg>
        <pc:cxnChg chg="mod">
          <ac:chgData name="Caggioni, Marco" userId="b9751ed6-3989-4ae3-98b8-bc431b265710" providerId="ADAL" clId="{284B659B-9356-45D5-AFBE-1BF52F5504AE}" dt="2021-10-20T22:31:03.739" v="1517" actId="14100"/>
          <ac:cxnSpMkLst>
            <pc:docMk/>
            <pc:sldMk cId="4271896419" sldId="306"/>
            <ac:cxnSpMk id="8" creationId="{96B802A2-A831-4E71-B18E-F86549E95FC4}"/>
          </ac:cxnSpMkLst>
        </pc:cxnChg>
        <pc:cxnChg chg="mod">
          <ac:chgData name="Caggioni, Marco" userId="b9751ed6-3989-4ae3-98b8-bc431b265710" providerId="ADAL" clId="{284B659B-9356-45D5-AFBE-1BF52F5504AE}" dt="2021-10-20T22:30:36.681" v="1514" actId="14100"/>
          <ac:cxnSpMkLst>
            <pc:docMk/>
            <pc:sldMk cId="4271896419" sldId="306"/>
            <ac:cxnSpMk id="10" creationId="{F0CDF5AE-B792-4324-AAA2-43C0F0F21D27}"/>
          </ac:cxnSpMkLst>
        </pc:cxnChg>
        <pc:cxnChg chg="mod">
          <ac:chgData name="Caggioni, Marco" userId="b9751ed6-3989-4ae3-98b8-bc431b265710" providerId="ADAL" clId="{284B659B-9356-45D5-AFBE-1BF52F5504AE}" dt="2021-10-20T22:22:51.381" v="154" actId="164"/>
          <ac:cxnSpMkLst>
            <pc:docMk/>
            <pc:sldMk cId="4271896419" sldId="306"/>
            <ac:cxnSpMk id="27" creationId="{AAF74655-2E66-4534-AFFA-EC26F6DBA8D9}"/>
          </ac:cxnSpMkLst>
        </pc:cxnChg>
        <pc:cxnChg chg="mod">
          <ac:chgData name="Caggioni, Marco" userId="b9751ed6-3989-4ae3-98b8-bc431b265710" providerId="ADAL" clId="{284B659B-9356-45D5-AFBE-1BF52F5504AE}" dt="2021-10-20T22:22:51.381" v="154" actId="164"/>
          <ac:cxnSpMkLst>
            <pc:docMk/>
            <pc:sldMk cId="4271896419" sldId="306"/>
            <ac:cxnSpMk id="28" creationId="{56109582-D77B-4CC1-B581-74FE9D90DF61}"/>
          </ac:cxnSpMkLst>
        </pc:cxnChg>
        <pc:cxnChg chg="mod">
          <ac:chgData name="Caggioni, Marco" userId="b9751ed6-3989-4ae3-98b8-bc431b265710" providerId="ADAL" clId="{284B659B-9356-45D5-AFBE-1BF52F5504AE}" dt="2021-10-20T22:22:51.381" v="154" actId="164"/>
          <ac:cxnSpMkLst>
            <pc:docMk/>
            <pc:sldMk cId="4271896419" sldId="306"/>
            <ac:cxnSpMk id="29" creationId="{6E405A24-052F-43CC-A616-190ACB25F65E}"/>
          </ac:cxnSpMkLst>
        </pc:cxnChg>
      </pc:sldChg>
      <pc:sldChg chg="addSp delSp modSp add del mod">
        <pc:chgData name="Caggioni, Marco" userId="b9751ed6-3989-4ae3-98b8-bc431b265710" providerId="ADAL" clId="{284B659B-9356-45D5-AFBE-1BF52F5504AE}" dt="2021-10-22T21:21:48.585" v="2551" actId="47"/>
        <pc:sldMkLst>
          <pc:docMk/>
          <pc:sldMk cId="1640902760" sldId="307"/>
        </pc:sldMkLst>
        <pc:spChg chg="del">
          <ac:chgData name="Caggioni, Marco" userId="b9751ed6-3989-4ae3-98b8-bc431b265710" providerId="ADAL" clId="{284B659B-9356-45D5-AFBE-1BF52F5504AE}" dt="2021-10-21T20:24:37.639" v="2333" actId="478"/>
          <ac:spMkLst>
            <pc:docMk/>
            <pc:sldMk cId="1640902760" sldId="307"/>
            <ac:spMk id="3" creationId="{86655251-BFC0-4CC5-A75D-726AA7C335D0}"/>
          </ac:spMkLst>
        </pc:spChg>
        <pc:spChg chg="add del">
          <ac:chgData name="Caggioni, Marco" userId="b9751ed6-3989-4ae3-98b8-bc431b265710" providerId="ADAL" clId="{284B659B-9356-45D5-AFBE-1BF52F5504AE}" dt="2021-10-21T20:25:11.052" v="2343" actId="478"/>
          <ac:spMkLst>
            <pc:docMk/>
            <pc:sldMk cId="1640902760" sldId="307"/>
            <ac:spMk id="4" creationId="{B1766F3E-B456-49A5-8835-74500C0565A5}"/>
          </ac:spMkLst>
        </pc:spChg>
        <pc:spChg chg="del">
          <ac:chgData name="Caggioni, Marco" userId="b9751ed6-3989-4ae3-98b8-bc431b265710" providerId="ADAL" clId="{284B659B-9356-45D5-AFBE-1BF52F5504AE}" dt="2021-10-21T20:24:39.539" v="2334" actId="478"/>
          <ac:spMkLst>
            <pc:docMk/>
            <pc:sldMk cId="1640902760" sldId="307"/>
            <ac:spMk id="18" creationId="{9FBCAB50-2824-4092-BBCA-E7662064BDC1}"/>
          </ac:spMkLst>
        </pc:spChg>
        <pc:spChg chg="del mod topLvl">
          <ac:chgData name="Caggioni, Marco" userId="b9751ed6-3989-4ae3-98b8-bc431b265710" providerId="ADAL" clId="{284B659B-9356-45D5-AFBE-1BF52F5504AE}" dt="2021-10-21T20:24:50.011" v="2338" actId="478"/>
          <ac:spMkLst>
            <pc:docMk/>
            <pc:sldMk cId="1640902760" sldId="307"/>
            <ac:spMk id="30" creationId="{56E8893E-3258-46A2-B78F-182AC818316A}"/>
          </ac:spMkLst>
        </pc:spChg>
        <pc:spChg chg="add del mod topLvl">
          <ac:chgData name="Caggioni, Marco" userId="b9751ed6-3989-4ae3-98b8-bc431b265710" providerId="ADAL" clId="{284B659B-9356-45D5-AFBE-1BF52F5504AE}" dt="2021-10-21T20:25:01.664" v="2341" actId="478"/>
          <ac:spMkLst>
            <pc:docMk/>
            <pc:sldMk cId="1640902760" sldId="307"/>
            <ac:spMk id="31" creationId="{FC0BFCD7-4DA8-4CBE-9103-8D6642C63F0B}"/>
          </ac:spMkLst>
        </pc:spChg>
        <pc:spChg chg="add del mod topLvl">
          <ac:chgData name="Caggioni, Marco" userId="b9751ed6-3989-4ae3-98b8-bc431b265710" providerId="ADAL" clId="{284B659B-9356-45D5-AFBE-1BF52F5504AE}" dt="2021-10-21T20:25:01.664" v="2341" actId="478"/>
          <ac:spMkLst>
            <pc:docMk/>
            <pc:sldMk cId="1640902760" sldId="307"/>
            <ac:spMk id="32" creationId="{8B5D5C97-A77F-46BC-9AB5-ADB8E577F669}"/>
          </ac:spMkLst>
        </pc:spChg>
        <pc:spChg chg="add del mod topLvl">
          <ac:chgData name="Caggioni, Marco" userId="b9751ed6-3989-4ae3-98b8-bc431b265710" providerId="ADAL" clId="{284B659B-9356-45D5-AFBE-1BF52F5504AE}" dt="2021-10-21T20:25:01.664" v="2341" actId="478"/>
          <ac:spMkLst>
            <pc:docMk/>
            <pc:sldMk cId="1640902760" sldId="307"/>
            <ac:spMk id="33" creationId="{92276A0E-9296-45AB-9EF8-1F32B5E0FAF4}"/>
          </ac:spMkLst>
        </pc:spChg>
        <pc:spChg chg="add del">
          <ac:chgData name="Caggioni, Marco" userId="b9751ed6-3989-4ae3-98b8-bc431b265710" providerId="ADAL" clId="{284B659B-9356-45D5-AFBE-1BF52F5504AE}" dt="2021-10-21T20:25:03.829" v="2342" actId="478"/>
          <ac:spMkLst>
            <pc:docMk/>
            <pc:sldMk cId="1640902760" sldId="307"/>
            <ac:spMk id="35" creationId="{2CCD3792-F2CA-4B6E-BFD2-77C4F9DE0568}"/>
          </ac:spMkLst>
        </pc:spChg>
        <pc:spChg chg="del">
          <ac:chgData name="Caggioni, Marco" userId="b9751ed6-3989-4ae3-98b8-bc431b265710" providerId="ADAL" clId="{284B659B-9356-45D5-AFBE-1BF52F5504AE}" dt="2021-10-21T20:24:55.407" v="2339" actId="478"/>
          <ac:spMkLst>
            <pc:docMk/>
            <pc:sldMk cId="1640902760" sldId="307"/>
            <ac:spMk id="38" creationId="{FF4DF832-7DD2-4610-BC64-03453B9E0A3A}"/>
          </ac:spMkLst>
        </pc:spChg>
        <pc:grpChg chg="del">
          <ac:chgData name="Caggioni, Marco" userId="b9751ed6-3989-4ae3-98b8-bc431b265710" providerId="ADAL" clId="{284B659B-9356-45D5-AFBE-1BF52F5504AE}" dt="2021-10-20T22:32:49.028" v="1786" actId="165"/>
          <ac:grpSpMkLst>
            <pc:docMk/>
            <pc:sldMk cId="1640902760" sldId="307"/>
            <ac:grpSpMk id="2" creationId="{1FCCA48B-55D8-457C-A6C0-39A995789E1C}"/>
          </ac:grpSpMkLst>
        </pc:grpChg>
        <pc:grpChg chg="add del mod">
          <ac:chgData name="Caggioni, Marco" userId="b9751ed6-3989-4ae3-98b8-bc431b265710" providerId="ADAL" clId="{284B659B-9356-45D5-AFBE-1BF52F5504AE}" dt="2021-10-21T20:24:47.746" v="2337" actId="165"/>
          <ac:grpSpMkLst>
            <pc:docMk/>
            <pc:sldMk cId="1640902760" sldId="307"/>
            <ac:grpSpMk id="5" creationId="{C3FFE7FA-3B47-4E9F-857B-B552474C3AAF}"/>
          </ac:grpSpMkLst>
        </pc:grpChg>
        <pc:grpChg chg="add del mod">
          <ac:chgData name="Caggioni, Marco" userId="b9751ed6-3989-4ae3-98b8-bc431b265710" providerId="ADAL" clId="{284B659B-9356-45D5-AFBE-1BF52F5504AE}" dt="2021-10-21T20:26:07.415" v="2355" actId="21"/>
          <ac:grpSpMkLst>
            <pc:docMk/>
            <pc:sldMk cId="1640902760" sldId="307"/>
            <ac:grpSpMk id="17" creationId="{5ED6D9CC-6E2E-40CE-A990-CBBCDEAECB92}"/>
          </ac:grpSpMkLst>
        </pc:grpChg>
        <pc:cxnChg chg="add del mod topLvl">
          <ac:chgData name="Caggioni, Marco" userId="b9751ed6-3989-4ae3-98b8-bc431b265710" providerId="ADAL" clId="{284B659B-9356-45D5-AFBE-1BF52F5504AE}" dt="2021-10-21T20:25:53.413" v="2352" actId="164"/>
          <ac:cxnSpMkLst>
            <pc:docMk/>
            <pc:sldMk cId="1640902760" sldId="307"/>
            <ac:cxnSpMk id="7" creationId="{AD32D2B8-194C-4A1E-9624-A118EC148A51}"/>
          </ac:cxnSpMkLst>
        </pc:cxnChg>
        <pc:cxnChg chg="add del mod topLvl">
          <ac:chgData name="Caggioni, Marco" userId="b9751ed6-3989-4ae3-98b8-bc431b265710" providerId="ADAL" clId="{284B659B-9356-45D5-AFBE-1BF52F5504AE}" dt="2021-10-21T20:25:53.413" v="2352" actId="164"/>
          <ac:cxnSpMkLst>
            <pc:docMk/>
            <pc:sldMk cId="1640902760" sldId="307"/>
            <ac:cxnSpMk id="8" creationId="{96B802A2-A831-4E71-B18E-F86549E95FC4}"/>
          </ac:cxnSpMkLst>
        </pc:cxnChg>
        <pc:cxnChg chg="add del mod topLvl">
          <ac:chgData name="Caggioni, Marco" userId="b9751ed6-3989-4ae3-98b8-bc431b265710" providerId="ADAL" clId="{284B659B-9356-45D5-AFBE-1BF52F5504AE}" dt="2021-10-21T20:25:53.413" v="2352" actId="164"/>
          <ac:cxnSpMkLst>
            <pc:docMk/>
            <pc:sldMk cId="1640902760" sldId="307"/>
            <ac:cxnSpMk id="10" creationId="{F0CDF5AE-B792-4324-AAA2-43C0F0F21D27}"/>
          </ac:cxnSpMkLst>
        </pc:cxnChg>
        <pc:cxnChg chg="add del mod topLvl">
          <ac:chgData name="Caggioni, Marco" userId="b9751ed6-3989-4ae3-98b8-bc431b265710" providerId="ADAL" clId="{284B659B-9356-45D5-AFBE-1BF52F5504AE}" dt="2021-10-21T20:27:34.986" v="2365" actId="14100"/>
          <ac:cxnSpMkLst>
            <pc:docMk/>
            <pc:sldMk cId="1640902760" sldId="307"/>
            <ac:cxnSpMk id="27" creationId="{AAF74655-2E66-4534-AFFA-EC26F6DBA8D9}"/>
          </ac:cxnSpMkLst>
        </pc:cxnChg>
        <pc:cxnChg chg="add del mod topLvl">
          <ac:chgData name="Caggioni, Marco" userId="b9751ed6-3989-4ae3-98b8-bc431b265710" providerId="ADAL" clId="{284B659B-9356-45D5-AFBE-1BF52F5504AE}" dt="2021-10-21T20:27:34.986" v="2365" actId="14100"/>
          <ac:cxnSpMkLst>
            <pc:docMk/>
            <pc:sldMk cId="1640902760" sldId="307"/>
            <ac:cxnSpMk id="28" creationId="{56109582-D77B-4CC1-B581-74FE9D90DF61}"/>
          </ac:cxnSpMkLst>
        </pc:cxnChg>
        <pc:cxnChg chg="add del mod topLvl">
          <ac:chgData name="Caggioni, Marco" userId="b9751ed6-3989-4ae3-98b8-bc431b265710" providerId="ADAL" clId="{284B659B-9356-45D5-AFBE-1BF52F5504AE}" dt="2021-10-21T20:27:34.986" v="2365" actId="14100"/>
          <ac:cxnSpMkLst>
            <pc:docMk/>
            <pc:sldMk cId="1640902760" sldId="307"/>
            <ac:cxnSpMk id="29" creationId="{6E405A24-052F-43CC-A616-190ACB25F65E}"/>
          </ac:cxnSpMkLst>
        </pc:cxnChg>
      </pc:sldChg>
      <pc:sldChg chg="addSp delSp modSp new mod delAnim modAnim">
        <pc:chgData name="Caggioni, Marco" userId="b9751ed6-3989-4ae3-98b8-bc431b265710" providerId="ADAL" clId="{284B659B-9356-45D5-AFBE-1BF52F5504AE}" dt="2021-10-23T00:27:11.035" v="3990"/>
        <pc:sldMkLst>
          <pc:docMk/>
          <pc:sldMk cId="2424716458" sldId="308"/>
        </pc:sldMkLst>
        <pc:spChg chg="del">
          <ac:chgData name="Caggioni, Marco" userId="b9751ed6-3989-4ae3-98b8-bc431b265710" providerId="ADAL" clId="{284B659B-9356-45D5-AFBE-1BF52F5504AE}" dt="2021-10-20T23:16:28.068" v="2151" actId="478"/>
          <ac:spMkLst>
            <pc:docMk/>
            <pc:sldMk cId="2424716458" sldId="308"/>
            <ac:spMk id="2" creationId="{1805C476-6642-444E-B7FE-548D39E9ADDD}"/>
          </ac:spMkLst>
        </pc:spChg>
        <pc:spChg chg="add del mod">
          <ac:chgData name="Caggioni, Marco" userId="b9751ed6-3989-4ae3-98b8-bc431b265710" providerId="ADAL" clId="{284B659B-9356-45D5-AFBE-1BF52F5504AE}" dt="2021-10-21T19:17:09.353" v="2226" actId="478"/>
          <ac:spMkLst>
            <pc:docMk/>
            <pc:sldMk cId="2424716458" sldId="308"/>
            <ac:spMk id="2" creationId="{DF2FECBA-5D95-46F3-8B19-69A0DD5E8692}"/>
          </ac:spMkLst>
        </pc:spChg>
        <pc:spChg chg="del">
          <ac:chgData name="Caggioni, Marco" userId="b9751ed6-3989-4ae3-98b8-bc431b265710" providerId="ADAL" clId="{284B659B-9356-45D5-AFBE-1BF52F5504AE}" dt="2021-10-20T23:16:29.803" v="2152" actId="478"/>
          <ac:spMkLst>
            <pc:docMk/>
            <pc:sldMk cId="2424716458" sldId="308"/>
            <ac:spMk id="3" creationId="{5B67ECE2-68C7-4561-BC72-1715C34EE4E0}"/>
          </ac:spMkLst>
        </pc:spChg>
        <pc:spChg chg="add mod">
          <ac:chgData name="Caggioni, Marco" userId="b9751ed6-3989-4ae3-98b8-bc431b265710" providerId="ADAL" clId="{284B659B-9356-45D5-AFBE-1BF52F5504AE}" dt="2021-10-20T23:16:54.450" v="2186" actId="14100"/>
          <ac:spMkLst>
            <pc:docMk/>
            <pc:sldMk cId="2424716458" sldId="308"/>
            <ac:spMk id="6" creationId="{88E1D5A8-2CDD-4618-BA2D-F0221632317F}"/>
          </ac:spMkLst>
        </pc:spChg>
        <pc:spChg chg="add del">
          <ac:chgData name="Caggioni, Marco" userId="b9751ed6-3989-4ae3-98b8-bc431b265710" providerId="ADAL" clId="{284B659B-9356-45D5-AFBE-1BF52F5504AE}" dt="2021-10-21T20:21:58.398" v="2267" actId="478"/>
          <ac:spMkLst>
            <pc:docMk/>
            <pc:sldMk cId="2424716458" sldId="308"/>
            <ac:spMk id="10" creationId="{5DD8C202-4E3D-47ED-9595-61BD166C9D95}"/>
          </ac:spMkLst>
        </pc:spChg>
        <pc:spChg chg="add mod">
          <ac:chgData name="Caggioni, Marco" userId="b9751ed6-3989-4ae3-98b8-bc431b265710" providerId="ADAL" clId="{284B659B-9356-45D5-AFBE-1BF52F5504AE}" dt="2021-10-22T21:32:29.087" v="2678" actId="20577"/>
          <ac:spMkLst>
            <pc:docMk/>
            <pc:sldMk cId="2424716458" sldId="308"/>
            <ac:spMk id="11" creationId="{CF3AA8D0-C32C-40FC-B813-BBEA9EBB1FE6}"/>
          </ac:spMkLst>
        </pc:spChg>
        <pc:spChg chg="add mod">
          <ac:chgData name="Caggioni, Marco" userId="b9751ed6-3989-4ae3-98b8-bc431b265710" providerId="ADAL" clId="{284B659B-9356-45D5-AFBE-1BF52F5504AE}" dt="2021-10-22T21:32:48.234" v="2691" actId="20577"/>
          <ac:spMkLst>
            <pc:docMk/>
            <pc:sldMk cId="2424716458" sldId="308"/>
            <ac:spMk id="12" creationId="{EAF4EB56-6B00-44F8-9A6D-501C54C775C5}"/>
          </ac:spMkLst>
        </pc:spChg>
        <pc:spChg chg="add del mod">
          <ac:chgData name="Caggioni, Marco" userId="b9751ed6-3989-4ae3-98b8-bc431b265710" providerId="ADAL" clId="{284B659B-9356-45D5-AFBE-1BF52F5504AE}" dt="2021-10-21T20:25:19.305" v="2345"/>
          <ac:spMkLst>
            <pc:docMk/>
            <pc:sldMk cId="2424716458" sldId="308"/>
            <ac:spMk id="19" creationId="{0F657027-8FED-48C3-8E38-CF0ACFA5FEEC}"/>
          </ac:spMkLst>
        </pc:spChg>
        <pc:spChg chg="add del mod">
          <ac:chgData name="Caggioni, Marco" userId="b9751ed6-3989-4ae3-98b8-bc431b265710" providerId="ADAL" clId="{284B659B-9356-45D5-AFBE-1BF52F5504AE}" dt="2021-10-21T20:25:19.305" v="2345"/>
          <ac:spMkLst>
            <pc:docMk/>
            <pc:sldMk cId="2424716458" sldId="308"/>
            <ac:spMk id="20" creationId="{FB366567-0EA0-4FA7-B0C0-B811FC5AC4ED}"/>
          </ac:spMkLst>
        </pc:spChg>
        <pc:spChg chg="add del mod">
          <ac:chgData name="Caggioni, Marco" userId="b9751ed6-3989-4ae3-98b8-bc431b265710" providerId="ADAL" clId="{284B659B-9356-45D5-AFBE-1BF52F5504AE}" dt="2021-10-21T20:25:19.305" v="2345"/>
          <ac:spMkLst>
            <pc:docMk/>
            <pc:sldMk cId="2424716458" sldId="308"/>
            <ac:spMk id="21" creationId="{F45B7EB4-4BE2-4019-BB11-DE54FAE18CB7}"/>
          </ac:spMkLst>
        </pc:spChg>
        <pc:spChg chg="add mod">
          <ac:chgData name="Caggioni, Marco" userId="b9751ed6-3989-4ae3-98b8-bc431b265710" providerId="ADAL" clId="{284B659B-9356-45D5-AFBE-1BF52F5504AE}" dt="2021-10-22T23:27:03.858" v="3893" actId="164"/>
          <ac:spMkLst>
            <pc:docMk/>
            <pc:sldMk cId="2424716458" sldId="308"/>
            <ac:spMk id="35" creationId="{3BEBBAE6-A9A6-4758-828D-A4820BE0BD65}"/>
          </ac:spMkLst>
        </pc:spChg>
        <pc:spChg chg="add mod">
          <ac:chgData name="Caggioni, Marco" userId="b9751ed6-3989-4ae3-98b8-bc431b265710" providerId="ADAL" clId="{284B659B-9356-45D5-AFBE-1BF52F5504AE}" dt="2021-10-22T23:27:03.858" v="3893" actId="164"/>
          <ac:spMkLst>
            <pc:docMk/>
            <pc:sldMk cId="2424716458" sldId="308"/>
            <ac:spMk id="37" creationId="{3B7C7600-0A54-4E26-9C60-CB58F119773C}"/>
          </ac:spMkLst>
        </pc:spChg>
        <pc:spChg chg="add mod">
          <ac:chgData name="Caggioni, Marco" userId="b9751ed6-3989-4ae3-98b8-bc431b265710" providerId="ADAL" clId="{284B659B-9356-45D5-AFBE-1BF52F5504AE}" dt="2021-10-22T23:27:03.858" v="3893" actId="164"/>
          <ac:spMkLst>
            <pc:docMk/>
            <pc:sldMk cId="2424716458" sldId="308"/>
            <ac:spMk id="38" creationId="{D838DA29-2125-4D3E-9C50-439C929EE817}"/>
          </ac:spMkLst>
        </pc:spChg>
        <pc:spChg chg="add del">
          <ac:chgData name="Caggioni, Marco" userId="b9751ed6-3989-4ae3-98b8-bc431b265710" providerId="ADAL" clId="{284B659B-9356-45D5-AFBE-1BF52F5504AE}" dt="2021-10-22T21:23:13.732" v="2555" actId="478"/>
          <ac:spMkLst>
            <pc:docMk/>
            <pc:sldMk cId="2424716458" sldId="308"/>
            <ac:spMk id="39" creationId="{9006072A-DEA3-41C7-9E51-FE9D2810E3EB}"/>
          </ac:spMkLst>
        </pc:spChg>
        <pc:spChg chg="add del mod">
          <ac:chgData name="Caggioni, Marco" userId="b9751ed6-3989-4ae3-98b8-bc431b265710" providerId="ADAL" clId="{284B659B-9356-45D5-AFBE-1BF52F5504AE}" dt="2021-10-22T21:32:08.824" v="2669" actId="478"/>
          <ac:spMkLst>
            <pc:docMk/>
            <pc:sldMk cId="2424716458" sldId="308"/>
            <ac:spMk id="40" creationId="{BA1252C2-D233-434E-9AA0-E98C65956612}"/>
          </ac:spMkLst>
        </pc:spChg>
        <pc:spChg chg="add del">
          <ac:chgData name="Caggioni, Marco" userId="b9751ed6-3989-4ae3-98b8-bc431b265710" providerId="ADAL" clId="{284B659B-9356-45D5-AFBE-1BF52F5504AE}" dt="2021-10-22T21:27:54.564" v="2562" actId="21"/>
          <ac:spMkLst>
            <pc:docMk/>
            <pc:sldMk cId="2424716458" sldId="308"/>
            <ac:spMk id="41" creationId="{517D048D-2C18-4260-A97B-16234514A737}"/>
          </ac:spMkLst>
        </pc:spChg>
        <pc:grpChg chg="add mod">
          <ac:chgData name="Caggioni, Marco" userId="b9751ed6-3989-4ae3-98b8-bc431b265710" providerId="ADAL" clId="{284B659B-9356-45D5-AFBE-1BF52F5504AE}" dt="2021-10-22T23:27:03.858" v="3893" actId="164"/>
          <ac:grpSpMkLst>
            <pc:docMk/>
            <pc:sldMk cId="2424716458" sldId="308"/>
            <ac:grpSpMk id="22" creationId="{34D45558-C69E-4C5D-A9F1-4F1F32A478DF}"/>
          </ac:grpSpMkLst>
        </pc:grpChg>
        <pc:grpChg chg="add mod">
          <ac:chgData name="Caggioni, Marco" userId="b9751ed6-3989-4ae3-98b8-bc431b265710" providerId="ADAL" clId="{284B659B-9356-45D5-AFBE-1BF52F5504AE}" dt="2021-10-22T23:27:03.858" v="3893" actId="164"/>
          <ac:grpSpMkLst>
            <pc:docMk/>
            <pc:sldMk cId="2424716458" sldId="308"/>
            <ac:grpSpMk id="42" creationId="{3141F1F7-ED30-4AC7-91DE-123E876837B2}"/>
          </ac:grpSpMkLst>
        </pc:grpChg>
        <pc:picChg chg="add del mod">
          <ac:chgData name="Caggioni, Marco" userId="b9751ed6-3989-4ae3-98b8-bc431b265710" providerId="ADAL" clId="{284B659B-9356-45D5-AFBE-1BF52F5504AE}" dt="2021-10-21T20:10:30.100" v="2250" actId="478"/>
          <ac:picMkLst>
            <pc:docMk/>
            <pc:sldMk cId="2424716458" sldId="308"/>
            <ac:picMk id="2" creationId="{974C649F-04B0-4C3D-B003-CCD7E7BCF712}"/>
          </ac:picMkLst>
        </pc:picChg>
        <pc:picChg chg="add del mod">
          <ac:chgData name="Caggioni, Marco" userId="b9751ed6-3989-4ae3-98b8-bc431b265710" providerId="ADAL" clId="{284B659B-9356-45D5-AFBE-1BF52F5504AE}" dt="2021-10-21T20:11:10.899" v="2252" actId="478"/>
          <ac:picMkLst>
            <pc:docMk/>
            <pc:sldMk cId="2424716458" sldId="308"/>
            <ac:picMk id="3" creationId="{B17C860A-4D5D-4DB1-93C1-86DA5380C001}"/>
          </ac:picMkLst>
        </pc:picChg>
        <pc:picChg chg="add del mod">
          <ac:chgData name="Caggioni, Marco" userId="b9751ed6-3989-4ae3-98b8-bc431b265710" providerId="ADAL" clId="{284B659B-9356-45D5-AFBE-1BF52F5504AE}" dt="2021-10-22T21:32:10.551" v="2670" actId="478"/>
          <ac:picMkLst>
            <pc:docMk/>
            <pc:sldMk cId="2424716458" sldId="308"/>
            <ac:picMk id="5" creationId="{B6AE1FC4-3B27-4933-AC1E-A8DE07B246BD}"/>
          </ac:picMkLst>
        </pc:picChg>
        <pc:picChg chg="add del mod">
          <ac:chgData name="Caggioni, Marco" userId="b9751ed6-3989-4ae3-98b8-bc431b265710" providerId="ADAL" clId="{284B659B-9356-45D5-AFBE-1BF52F5504AE}" dt="2021-10-21T20:13:32.005" v="2256" actId="478"/>
          <ac:picMkLst>
            <pc:docMk/>
            <pc:sldMk cId="2424716458" sldId="308"/>
            <ac:picMk id="7" creationId="{CE11F186-8120-4661-B0D3-F6D4761AC3E1}"/>
          </ac:picMkLst>
        </pc:picChg>
        <pc:picChg chg="add mod">
          <ac:chgData name="Caggioni, Marco" userId="b9751ed6-3989-4ae3-98b8-bc431b265710" providerId="ADAL" clId="{284B659B-9356-45D5-AFBE-1BF52F5504AE}" dt="2021-10-22T21:32:37.598" v="2679" actId="1076"/>
          <ac:picMkLst>
            <pc:docMk/>
            <pc:sldMk cId="2424716458" sldId="308"/>
            <ac:picMk id="8" creationId="{F86729D6-0D66-428B-AF34-82C3239E3418}"/>
          </ac:picMkLst>
        </pc:picChg>
        <pc:picChg chg="add mod">
          <ac:chgData name="Caggioni, Marco" userId="b9751ed6-3989-4ae3-98b8-bc431b265710" providerId="ADAL" clId="{284B659B-9356-45D5-AFBE-1BF52F5504AE}" dt="2021-10-22T21:32:21.818" v="2673" actId="1076"/>
          <ac:picMkLst>
            <pc:docMk/>
            <pc:sldMk cId="2424716458" sldId="308"/>
            <ac:picMk id="9" creationId="{4757B5F1-759B-4D60-8389-CF383697C4B9}"/>
          </ac:picMkLst>
        </pc:picChg>
        <pc:picChg chg="add mod">
          <ac:chgData name="Caggioni, Marco" userId="b9751ed6-3989-4ae3-98b8-bc431b265710" providerId="ADAL" clId="{284B659B-9356-45D5-AFBE-1BF52F5504AE}" dt="2021-10-22T23:27:03.858" v="3893" actId="164"/>
          <ac:picMkLst>
            <pc:docMk/>
            <pc:sldMk cId="2424716458" sldId="308"/>
            <ac:picMk id="36" creationId="{011F3E54-8944-4C24-8390-700C0F0CB49F}"/>
          </ac:picMkLst>
        </pc:picChg>
        <pc:cxnChg chg="add del mod">
          <ac:chgData name="Caggioni, Marco" userId="b9751ed6-3989-4ae3-98b8-bc431b265710" providerId="ADAL" clId="{284B659B-9356-45D5-AFBE-1BF52F5504AE}" dt="2021-10-21T20:25:19.305" v="2345"/>
          <ac:cxnSpMkLst>
            <pc:docMk/>
            <pc:sldMk cId="2424716458" sldId="308"/>
            <ac:cxnSpMk id="13" creationId="{E5C6355F-3ECF-4F73-A2CC-218C3DA5FB21}"/>
          </ac:cxnSpMkLst>
        </pc:cxnChg>
        <pc:cxnChg chg="add del mod">
          <ac:chgData name="Caggioni, Marco" userId="b9751ed6-3989-4ae3-98b8-bc431b265710" providerId="ADAL" clId="{284B659B-9356-45D5-AFBE-1BF52F5504AE}" dt="2021-10-21T20:25:19.305" v="2345"/>
          <ac:cxnSpMkLst>
            <pc:docMk/>
            <pc:sldMk cId="2424716458" sldId="308"/>
            <ac:cxnSpMk id="14" creationId="{04992507-4BC4-44C9-9460-5694A57D799F}"/>
          </ac:cxnSpMkLst>
        </pc:cxnChg>
        <pc:cxnChg chg="add del mod">
          <ac:chgData name="Caggioni, Marco" userId="b9751ed6-3989-4ae3-98b8-bc431b265710" providerId="ADAL" clId="{284B659B-9356-45D5-AFBE-1BF52F5504AE}" dt="2021-10-21T20:25:19.305" v="2345"/>
          <ac:cxnSpMkLst>
            <pc:docMk/>
            <pc:sldMk cId="2424716458" sldId="308"/>
            <ac:cxnSpMk id="15" creationId="{E55054A4-5DCC-451E-81C7-5D8276060BD4}"/>
          </ac:cxnSpMkLst>
        </pc:cxnChg>
        <pc:cxnChg chg="add del mod">
          <ac:chgData name="Caggioni, Marco" userId="b9751ed6-3989-4ae3-98b8-bc431b265710" providerId="ADAL" clId="{284B659B-9356-45D5-AFBE-1BF52F5504AE}" dt="2021-10-21T20:25:19.305" v="2345"/>
          <ac:cxnSpMkLst>
            <pc:docMk/>
            <pc:sldMk cId="2424716458" sldId="308"/>
            <ac:cxnSpMk id="16" creationId="{4F03B5BF-FF3E-43AA-9461-C850784AAA99}"/>
          </ac:cxnSpMkLst>
        </pc:cxnChg>
        <pc:cxnChg chg="add del mod">
          <ac:chgData name="Caggioni, Marco" userId="b9751ed6-3989-4ae3-98b8-bc431b265710" providerId="ADAL" clId="{284B659B-9356-45D5-AFBE-1BF52F5504AE}" dt="2021-10-21T20:25:19.305" v="2345"/>
          <ac:cxnSpMkLst>
            <pc:docMk/>
            <pc:sldMk cId="2424716458" sldId="308"/>
            <ac:cxnSpMk id="17" creationId="{9724DB4C-1B10-4AC8-BA1E-A9386D8EBA37}"/>
          </ac:cxnSpMkLst>
        </pc:cxnChg>
        <pc:cxnChg chg="add del mod">
          <ac:chgData name="Caggioni, Marco" userId="b9751ed6-3989-4ae3-98b8-bc431b265710" providerId="ADAL" clId="{284B659B-9356-45D5-AFBE-1BF52F5504AE}" dt="2021-10-21T20:25:19.305" v="2345"/>
          <ac:cxnSpMkLst>
            <pc:docMk/>
            <pc:sldMk cId="2424716458" sldId="308"/>
            <ac:cxnSpMk id="18" creationId="{B7ECB963-9966-4467-A1D0-F2E40D0CA870}"/>
          </ac:cxnSpMkLst>
        </pc:cxnChg>
        <pc:cxnChg chg="mod">
          <ac:chgData name="Caggioni, Marco" userId="b9751ed6-3989-4ae3-98b8-bc431b265710" providerId="ADAL" clId="{284B659B-9356-45D5-AFBE-1BF52F5504AE}" dt="2021-10-21T20:26:10.916" v="2356"/>
          <ac:cxnSpMkLst>
            <pc:docMk/>
            <pc:sldMk cId="2424716458" sldId="308"/>
            <ac:cxnSpMk id="23" creationId="{40AAE34A-5570-431F-8C4B-2BEE3EBFEBB1}"/>
          </ac:cxnSpMkLst>
        </pc:cxnChg>
        <pc:cxnChg chg="mod">
          <ac:chgData name="Caggioni, Marco" userId="b9751ed6-3989-4ae3-98b8-bc431b265710" providerId="ADAL" clId="{284B659B-9356-45D5-AFBE-1BF52F5504AE}" dt="2021-10-21T20:26:10.916" v="2356"/>
          <ac:cxnSpMkLst>
            <pc:docMk/>
            <pc:sldMk cId="2424716458" sldId="308"/>
            <ac:cxnSpMk id="24" creationId="{F7F621EB-C79F-483C-ABAB-184BA28D0605}"/>
          </ac:cxnSpMkLst>
        </pc:cxnChg>
        <pc:cxnChg chg="mod">
          <ac:chgData name="Caggioni, Marco" userId="b9751ed6-3989-4ae3-98b8-bc431b265710" providerId="ADAL" clId="{284B659B-9356-45D5-AFBE-1BF52F5504AE}" dt="2021-10-21T20:26:10.916" v="2356"/>
          <ac:cxnSpMkLst>
            <pc:docMk/>
            <pc:sldMk cId="2424716458" sldId="308"/>
            <ac:cxnSpMk id="25" creationId="{3E1500C9-8010-4A7C-91A7-7B0B733C6FB9}"/>
          </ac:cxnSpMkLst>
        </pc:cxnChg>
        <pc:cxnChg chg="add mod">
          <ac:chgData name="Caggioni, Marco" userId="b9751ed6-3989-4ae3-98b8-bc431b265710" providerId="ADAL" clId="{284B659B-9356-45D5-AFBE-1BF52F5504AE}" dt="2021-10-22T23:27:03.858" v="3893" actId="164"/>
          <ac:cxnSpMkLst>
            <pc:docMk/>
            <pc:sldMk cId="2424716458" sldId="308"/>
            <ac:cxnSpMk id="26" creationId="{5BBFE381-A6AB-4BEB-AECA-36C0B20B8A34}"/>
          </ac:cxnSpMkLst>
        </pc:cxnChg>
        <pc:cxnChg chg="add del mod">
          <ac:chgData name="Caggioni, Marco" userId="b9751ed6-3989-4ae3-98b8-bc431b265710" providerId="ADAL" clId="{284B659B-9356-45D5-AFBE-1BF52F5504AE}" dt="2021-10-21T20:28:04.770" v="2371" actId="478"/>
          <ac:cxnSpMkLst>
            <pc:docMk/>
            <pc:sldMk cId="2424716458" sldId="308"/>
            <ac:cxnSpMk id="27" creationId="{492C0099-74EE-400E-BB6C-3DB6AE8E6983}"/>
          </ac:cxnSpMkLst>
        </pc:cxnChg>
        <pc:cxnChg chg="add del mod">
          <ac:chgData name="Caggioni, Marco" userId="b9751ed6-3989-4ae3-98b8-bc431b265710" providerId="ADAL" clId="{284B659B-9356-45D5-AFBE-1BF52F5504AE}" dt="2021-10-21T20:28:08.998" v="2372" actId="478"/>
          <ac:cxnSpMkLst>
            <pc:docMk/>
            <pc:sldMk cId="2424716458" sldId="308"/>
            <ac:cxnSpMk id="28" creationId="{E0DEDBAE-FB3D-415C-B47F-C3DF77DAC15F}"/>
          </ac:cxnSpMkLst>
        </pc:cxnChg>
        <pc:cxnChg chg="add mod">
          <ac:chgData name="Caggioni, Marco" userId="b9751ed6-3989-4ae3-98b8-bc431b265710" providerId="ADAL" clId="{284B659B-9356-45D5-AFBE-1BF52F5504AE}" dt="2021-10-22T23:27:03.858" v="3893" actId="164"/>
          <ac:cxnSpMkLst>
            <pc:docMk/>
            <pc:sldMk cId="2424716458" sldId="308"/>
            <ac:cxnSpMk id="33" creationId="{9AF5E9E1-A1EE-400A-86F4-E287EEAEBF45}"/>
          </ac:cxnSpMkLst>
        </pc:cxnChg>
        <pc:cxnChg chg="add mod">
          <ac:chgData name="Caggioni, Marco" userId="b9751ed6-3989-4ae3-98b8-bc431b265710" providerId="ADAL" clId="{284B659B-9356-45D5-AFBE-1BF52F5504AE}" dt="2021-10-22T23:27:03.858" v="3893" actId="164"/>
          <ac:cxnSpMkLst>
            <pc:docMk/>
            <pc:sldMk cId="2424716458" sldId="308"/>
            <ac:cxnSpMk id="34" creationId="{4B1D3C9F-C81C-4338-9E5C-F581929030AB}"/>
          </ac:cxnSpMkLst>
        </pc:cxnChg>
      </pc:sldChg>
      <pc:sldChg chg="addSp delSp modSp new mod modAnim">
        <pc:chgData name="Caggioni, Marco" userId="b9751ed6-3989-4ae3-98b8-bc431b265710" providerId="ADAL" clId="{284B659B-9356-45D5-AFBE-1BF52F5504AE}" dt="2021-10-22T22:41:19.376" v="3004"/>
        <pc:sldMkLst>
          <pc:docMk/>
          <pc:sldMk cId="910102400" sldId="309"/>
        </pc:sldMkLst>
        <pc:spChg chg="del">
          <ac:chgData name="Caggioni, Marco" userId="b9751ed6-3989-4ae3-98b8-bc431b265710" providerId="ADAL" clId="{284B659B-9356-45D5-AFBE-1BF52F5504AE}" dt="2021-10-22T22:16:33.808" v="2693" actId="478"/>
          <ac:spMkLst>
            <pc:docMk/>
            <pc:sldMk cId="910102400" sldId="309"/>
            <ac:spMk id="2" creationId="{4EF1FE5D-8EA8-4C7F-A359-8902CCBC5498}"/>
          </ac:spMkLst>
        </pc:spChg>
        <pc:spChg chg="del">
          <ac:chgData name="Caggioni, Marco" userId="b9751ed6-3989-4ae3-98b8-bc431b265710" providerId="ADAL" clId="{284B659B-9356-45D5-AFBE-1BF52F5504AE}" dt="2021-10-22T22:16:33.808" v="2693" actId="478"/>
          <ac:spMkLst>
            <pc:docMk/>
            <pc:sldMk cId="910102400" sldId="309"/>
            <ac:spMk id="3" creationId="{B971438C-7F99-40F2-8F97-27469CF18160}"/>
          </ac:spMkLst>
        </pc:spChg>
        <pc:spChg chg="del">
          <ac:chgData name="Caggioni, Marco" userId="b9751ed6-3989-4ae3-98b8-bc431b265710" providerId="ADAL" clId="{284B659B-9356-45D5-AFBE-1BF52F5504AE}" dt="2021-10-22T22:16:33.808" v="2693" actId="478"/>
          <ac:spMkLst>
            <pc:docMk/>
            <pc:sldMk cId="910102400" sldId="309"/>
            <ac:spMk id="4" creationId="{7A964F21-EB10-460E-8A47-E9159606D362}"/>
          </ac:spMkLst>
        </pc:spChg>
        <pc:spChg chg="add mod">
          <ac:chgData name="Caggioni, Marco" userId="b9751ed6-3989-4ae3-98b8-bc431b265710" providerId="ADAL" clId="{284B659B-9356-45D5-AFBE-1BF52F5504AE}" dt="2021-10-22T22:36:43.213" v="2841" actId="20577"/>
          <ac:spMkLst>
            <pc:docMk/>
            <pc:sldMk cId="910102400" sldId="309"/>
            <ac:spMk id="13" creationId="{2DFA8E64-FE3F-4159-B25B-FC1BB766D494}"/>
          </ac:spMkLst>
        </pc:spChg>
        <pc:spChg chg="add mod">
          <ac:chgData name="Caggioni, Marco" userId="b9751ed6-3989-4ae3-98b8-bc431b265710" providerId="ADAL" clId="{284B659B-9356-45D5-AFBE-1BF52F5504AE}" dt="2021-10-22T22:36:36.965" v="2835" actId="20577"/>
          <ac:spMkLst>
            <pc:docMk/>
            <pc:sldMk cId="910102400" sldId="309"/>
            <ac:spMk id="14" creationId="{64189117-484C-4C17-AFB1-ED68CCE01ED7}"/>
          </ac:spMkLst>
        </pc:spChg>
        <pc:spChg chg="add mod">
          <ac:chgData name="Caggioni, Marco" userId="b9751ed6-3989-4ae3-98b8-bc431b265710" providerId="ADAL" clId="{284B659B-9356-45D5-AFBE-1BF52F5504AE}" dt="2021-10-22T22:40:27.627" v="3003" actId="1036"/>
          <ac:spMkLst>
            <pc:docMk/>
            <pc:sldMk cId="910102400" sldId="309"/>
            <ac:spMk id="17" creationId="{60C65BD2-B935-4690-A6B2-367DF26A8229}"/>
          </ac:spMkLst>
        </pc:spChg>
        <pc:spChg chg="add mod">
          <ac:chgData name="Caggioni, Marco" userId="b9751ed6-3989-4ae3-98b8-bc431b265710" providerId="ADAL" clId="{284B659B-9356-45D5-AFBE-1BF52F5504AE}" dt="2021-10-22T22:37:33.041" v="2848" actId="164"/>
          <ac:spMkLst>
            <pc:docMk/>
            <pc:sldMk cId="910102400" sldId="309"/>
            <ac:spMk id="19" creationId="{AD995C3D-B97C-4C22-A277-4EC67D7E7471}"/>
          </ac:spMkLst>
        </pc:spChg>
        <pc:spChg chg="add mod">
          <ac:chgData name="Caggioni, Marco" userId="b9751ed6-3989-4ae3-98b8-bc431b265710" providerId="ADAL" clId="{284B659B-9356-45D5-AFBE-1BF52F5504AE}" dt="2021-10-22T22:37:33.041" v="2848" actId="164"/>
          <ac:spMkLst>
            <pc:docMk/>
            <pc:sldMk cId="910102400" sldId="309"/>
            <ac:spMk id="20" creationId="{633211B7-79E6-496B-B18B-18BCF228D9E8}"/>
          </ac:spMkLst>
        </pc:spChg>
        <pc:grpChg chg="add mod">
          <ac:chgData name="Caggioni, Marco" userId="b9751ed6-3989-4ae3-98b8-bc431b265710" providerId="ADAL" clId="{284B659B-9356-45D5-AFBE-1BF52F5504AE}" dt="2021-10-22T22:37:33.041" v="2848" actId="164"/>
          <ac:grpSpMkLst>
            <pc:docMk/>
            <pc:sldMk cId="910102400" sldId="309"/>
            <ac:grpSpMk id="21" creationId="{91322096-E30C-4F25-9397-7F3CE8F3B33E}"/>
          </ac:grpSpMkLst>
        </pc:grpChg>
        <pc:picChg chg="add del mod">
          <ac:chgData name="Caggioni, Marco" userId="b9751ed6-3989-4ae3-98b8-bc431b265710" providerId="ADAL" clId="{284B659B-9356-45D5-AFBE-1BF52F5504AE}" dt="2021-10-22T22:31:05.453" v="2734" actId="478"/>
          <ac:picMkLst>
            <pc:docMk/>
            <pc:sldMk cId="910102400" sldId="309"/>
            <ac:picMk id="6" creationId="{1B36F70C-E8A6-4685-A1F7-93D081C0FB3B}"/>
          </ac:picMkLst>
        </pc:picChg>
        <pc:picChg chg="add del mod">
          <ac:chgData name="Caggioni, Marco" userId="b9751ed6-3989-4ae3-98b8-bc431b265710" providerId="ADAL" clId="{284B659B-9356-45D5-AFBE-1BF52F5504AE}" dt="2021-10-22T22:31:07.010" v="2735" actId="478"/>
          <ac:picMkLst>
            <pc:docMk/>
            <pc:sldMk cId="910102400" sldId="309"/>
            <ac:picMk id="8" creationId="{76501172-4C22-4F31-96CD-7DC7E6C927D6}"/>
          </ac:picMkLst>
        </pc:picChg>
        <pc:picChg chg="add del mod">
          <ac:chgData name="Caggioni, Marco" userId="b9751ed6-3989-4ae3-98b8-bc431b265710" providerId="ADAL" clId="{284B659B-9356-45D5-AFBE-1BF52F5504AE}" dt="2021-10-22T22:39:07.576" v="2850" actId="478"/>
          <ac:picMkLst>
            <pc:docMk/>
            <pc:sldMk cId="910102400" sldId="309"/>
            <ac:picMk id="10" creationId="{E772D829-1AA7-42EA-939B-6CC559848B36}"/>
          </ac:picMkLst>
        </pc:picChg>
        <pc:picChg chg="add del mod">
          <ac:chgData name="Caggioni, Marco" userId="b9751ed6-3989-4ae3-98b8-bc431b265710" providerId="ADAL" clId="{284B659B-9356-45D5-AFBE-1BF52F5504AE}" dt="2021-10-22T22:39:06.113" v="2849" actId="478"/>
          <ac:picMkLst>
            <pc:docMk/>
            <pc:sldMk cId="910102400" sldId="309"/>
            <ac:picMk id="12" creationId="{B775040D-4F70-4A56-89CE-35F82D91A29A}"/>
          </ac:picMkLst>
        </pc:picChg>
        <pc:picChg chg="add mod">
          <ac:chgData name="Caggioni, Marco" userId="b9751ed6-3989-4ae3-98b8-bc431b265710" providerId="ADAL" clId="{284B659B-9356-45D5-AFBE-1BF52F5504AE}" dt="2021-10-22T22:33:13.471" v="2771" actId="1076"/>
          <ac:picMkLst>
            <pc:docMk/>
            <pc:sldMk cId="910102400" sldId="309"/>
            <ac:picMk id="15" creationId="{3ED67FBB-6536-4B10-AFDC-8822FADBF20A}"/>
          </ac:picMkLst>
        </pc:picChg>
        <pc:picChg chg="add mod modCrop">
          <ac:chgData name="Caggioni, Marco" userId="b9751ed6-3989-4ae3-98b8-bc431b265710" providerId="ADAL" clId="{284B659B-9356-45D5-AFBE-1BF52F5504AE}" dt="2021-10-22T22:33:34.772" v="2775" actId="732"/>
          <ac:picMkLst>
            <pc:docMk/>
            <pc:sldMk cId="910102400" sldId="309"/>
            <ac:picMk id="16" creationId="{A0E3530B-B229-4C9D-ACF7-4CBCE75398FA}"/>
          </ac:picMkLst>
        </pc:picChg>
        <pc:picChg chg="add del mod">
          <ac:chgData name="Caggioni, Marco" userId="b9751ed6-3989-4ae3-98b8-bc431b265710" providerId="ADAL" clId="{284B659B-9356-45D5-AFBE-1BF52F5504AE}" dt="2021-10-22T22:35:40.434" v="2792"/>
          <ac:picMkLst>
            <pc:docMk/>
            <pc:sldMk cId="910102400" sldId="309"/>
            <ac:picMk id="18" creationId="{1642A2ED-16C2-404A-B66A-CEC2EC2C064E}"/>
          </ac:picMkLst>
        </pc:picChg>
        <pc:picChg chg="add mod ord">
          <ac:chgData name="Caggioni, Marco" userId="b9751ed6-3989-4ae3-98b8-bc431b265710" providerId="ADAL" clId="{284B659B-9356-45D5-AFBE-1BF52F5504AE}" dt="2021-10-22T22:40:06.932" v="2997" actId="1036"/>
          <ac:picMkLst>
            <pc:docMk/>
            <pc:sldMk cId="910102400" sldId="309"/>
            <ac:picMk id="23" creationId="{704B11AB-9085-4B2C-AC01-BFD8A2F46B15}"/>
          </ac:picMkLst>
        </pc:picChg>
        <pc:picChg chg="add mod ord">
          <ac:chgData name="Caggioni, Marco" userId="b9751ed6-3989-4ae3-98b8-bc431b265710" providerId="ADAL" clId="{284B659B-9356-45D5-AFBE-1BF52F5504AE}" dt="2021-10-22T22:40:02.356" v="2989" actId="1036"/>
          <ac:picMkLst>
            <pc:docMk/>
            <pc:sldMk cId="910102400" sldId="309"/>
            <ac:picMk id="25" creationId="{CA9619AC-B17C-4BBF-8E03-4D0CDF435E53}"/>
          </ac:picMkLst>
        </pc:picChg>
      </pc:sldChg>
      <pc:sldChg chg="addSp delSp modSp new mod modAnim">
        <pc:chgData name="Caggioni, Marco" userId="b9751ed6-3989-4ae3-98b8-bc431b265710" providerId="ADAL" clId="{284B659B-9356-45D5-AFBE-1BF52F5504AE}" dt="2021-10-23T05:15:29.149" v="4050"/>
        <pc:sldMkLst>
          <pc:docMk/>
          <pc:sldMk cId="62394182" sldId="310"/>
        </pc:sldMkLst>
        <pc:spChg chg="del">
          <ac:chgData name="Caggioni, Marco" userId="b9751ed6-3989-4ae3-98b8-bc431b265710" providerId="ADAL" clId="{284B659B-9356-45D5-AFBE-1BF52F5504AE}" dt="2021-10-22T22:21:15.013" v="2719" actId="478"/>
          <ac:spMkLst>
            <pc:docMk/>
            <pc:sldMk cId="62394182" sldId="310"/>
            <ac:spMk id="2" creationId="{98D66C71-F6B0-4D33-A4A1-19E8D33A30CB}"/>
          </ac:spMkLst>
        </pc:spChg>
        <pc:spChg chg="del">
          <ac:chgData name="Caggioni, Marco" userId="b9751ed6-3989-4ae3-98b8-bc431b265710" providerId="ADAL" clId="{284B659B-9356-45D5-AFBE-1BF52F5504AE}" dt="2021-10-22T22:21:15.013" v="2719" actId="478"/>
          <ac:spMkLst>
            <pc:docMk/>
            <pc:sldMk cId="62394182" sldId="310"/>
            <ac:spMk id="3" creationId="{BAFF92A7-5E3F-4689-BD58-66399AA7225C}"/>
          </ac:spMkLst>
        </pc:spChg>
        <pc:spChg chg="del">
          <ac:chgData name="Caggioni, Marco" userId="b9751ed6-3989-4ae3-98b8-bc431b265710" providerId="ADAL" clId="{284B659B-9356-45D5-AFBE-1BF52F5504AE}" dt="2021-10-22T22:21:15.013" v="2719" actId="478"/>
          <ac:spMkLst>
            <pc:docMk/>
            <pc:sldMk cId="62394182" sldId="310"/>
            <ac:spMk id="4" creationId="{49CA5B6E-C38C-4C6B-ADEE-07C5D0248374}"/>
          </ac:spMkLst>
        </pc:spChg>
        <pc:spChg chg="add mod">
          <ac:chgData name="Caggioni, Marco" userId="b9751ed6-3989-4ae3-98b8-bc431b265710" providerId="ADAL" clId="{284B659B-9356-45D5-AFBE-1BF52F5504AE}" dt="2021-10-22T23:00:37.574" v="3212" actId="1035"/>
          <ac:spMkLst>
            <pc:docMk/>
            <pc:sldMk cId="62394182" sldId="310"/>
            <ac:spMk id="5" creationId="{2248AD2F-97CB-4849-998F-D07AF195E450}"/>
          </ac:spMkLst>
        </pc:spChg>
        <pc:spChg chg="add mod">
          <ac:chgData name="Caggioni, Marco" userId="b9751ed6-3989-4ae3-98b8-bc431b265710" providerId="ADAL" clId="{284B659B-9356-45D5-AFBE-1BF52F5504AE}" dt="2021-10-22T23:00:37.574" v="3212" actId="1035"/>
          <ac:spMkLst>
            <pc:docMk/>
            <pc:sldMk cId="62394182" sldId="310"/>
            <ac:spMk id="6" creationId="{0C635BA6-6A8F-417D-9CDB-5938754E5AC9}"/>
          </ac:spMkLst>
        </pc:spChg>
        <pc:spChg chg="add mod">
          <ac:chgData name="Caggioni, Marco" userId="b9751ed6-3989-4ae3-98b8-bc431b265710" providerId="ADAL" clId="{284B659B-9356-45D5-AFBE-1BF52F5504AE}" dt="2021-10-22T23:00:37.574" v="3212" actId="1035"/>
          <ac:spMkLst>
            <pc:docMk/>
            <pc:sldMk cId="62394182" sldId="310"/>
            <ac:spMk id="7" creationId="{ED1E9AA8-1D66-44B6-9062-9F49F5D8CFD8}"/>
          </ac:spMkLst>
        </pc:spChg>
        <pc:spChg chg="add mod">
          <ac:chgData name="Caggioni, Marco" userId="b9751ed6-3989-4ae3-98b8-bc431b265710" providerId="ADAL" clId="{284B659B-9356-45D5-AFBE-1BF52F5504AE}" dt="2021-10-22T23:00:37.574" v="3212" actId="1035"/>
          <ac:spMkLst>
            <pc:docMk/>
            <pc:sldMk cId="62394182" sldId="310"/>
            <ac:spMk id="8" creationId="{0E855A64-2FD2-417C-85DE-8693BEC71F6F}"/>
          </ac:spMkLst>
        </pc:spChg>
        <pc:spChg chg="add mod">
          <ac:chgData name="Caggioni, Marco" userId="b9751ed6-3989-4ae3-98b8-bc431b265710" providerId="ADAL" clId="{284B659B-9356-45D5-AFBE-1BF52F5504AE}" dt="2021-10-22T23:00:37.574" v="3212" actId="1035"/>
          <ac:spMkLst>
            <pc:docMk/>
            <pc:sldMk cId="62394182" sldId="310"/>
            <ac:spMk id="10" creationId="{ADBE4BAE-736C-48EB-9158-770790390794}"/>
          </ac:spMkLst>
        </pc:spChg>
        <pc:spChg chg="add mod">
          <ac:chgData name="Caggioni, Marco" userId="b9751ed6-3989-4ae3-98b8-bc431b265710" providerId="ADAL" clId="{284B659B-9356-45D5-AFBE-1BF52F5504AE}" dt="2021-10-22T23:00:19.839" v="3183" actId="1036"/>
          <ac:spMkLst>
            <pc:docMk/>
            <pc:sldMk cId="62394182" sldId="310"/>
            <ac:spMk id="11" creationId="{45D4FF56-FA00-4BBE-AFCD-602FBEACC037}"/>
          </ac:spMkLst>
        </pc:spChg>
        <pc:spChg chg="add mod">
          <ac:chgData name="Caggioni, Marco" userId="b9751ed6-3989-4ae3-98b8-bc431b265710" providerId="ADAL" clId="{284B659B-9356-45D5-AFBE-1BF52F5504AE}" dt="2021-10-23T05:12:37.460" v="4025" actId="1035"/>
          <ac:spMkLst>
            <pc:docMk/>
            <pc:sldMk cId="62394182" sldId="310"/>
            <ac:spMk id="12" creationId="{67287A6F-2EA4-44FF-803A-F7512B82180C}"/>
          </ac:spMkLst>
        </pc:spChg>
        <pc:spChg chg="add mod">
          <ac:chgData name="Caggioni, Marco" userId="b9751ed6-3989-4ae3-98b8-bc431b265710" providerId="ADAL" clId="{284B659B-9356-45D5-AFBE-1BF52F5504AE}" dt="2021-10-23T05:12:41.861" v="4043" actId="1036"/>
          <ac:spMkLst>
            <pc:docMk/>
            <pc:sldMk cId="62394182" sldId="310"/>
            <ac:spMk id="13" creationId="{1C76846D-1997-4E4E-A33B-3ACDD0A1D55A}"/>
          </ac:spMkLst>
        </pc:spChg>
        <pc:spChg chg="add mod">
          <ac:chgData name="Caggioni, Marco" userId="b9751ed6-3989-4ae3-98b8-bc431b265710" providerId="ADAL" clId="{284B659B-9356-45D5-AFBE-1BF52F5504AE}" dt="2021-10-23T05:12:57.622" v="4049" actId="14100"/>
          <ac:spMkLst>
            <pc:docMk/>
            <pc:sldMk cId="62394182" sldId="310"/>
            <ac:spMk id="15" creationId="{F8E3D598-82AA-4B0A-8040-73426AB12932}"/>
          </ac:spMkLst>
        </pc:spChg>
        <pc:grpChg chg="add mod">
          <ac:chgData name="Caggioni, Marco" userId="b9751ed6-3989-4ae3-98b8-bc431b265710" providerId="ADAL" clId="{284B659B-9356-45D5-AFBE-1BF52F5504AE}" dt="2021-10-22T23:29:26.869" v="3895" actId="164"/>
          <ac:grpSpMkLst>
            <pc:docMk/>
            <pc:sldMk cId="62394182" sldId="310"/>
            <ac:grpSpMk id="14" creationId="{0D345CAC-ABEB-4E84-B70C-5EB4CB8BC0D2}"/>
          </ac:grpSpMkLst>
        </pc:grpChg>
        <pc:picChg chg="add mod">
          <ac:chgData name="Caggioni, Marco" userId="b9751ed6-3989-4ae3-98b8-bc431b265710" providerId="ADAL" clId="{284B659B-9356-45D5-AFBE-1BF52F5504AE}" dt="2021-10-22T23:00:37.574" v="3212" actId="1035"/>
          <ac:picMkLst>
            <pc:docMk/>
            <pc:sldMk cId="62394182" sldId="310"/>
            <ac:picMk id="9" creationId="{1DA1D91F-98A5-41A7-847E-702A8969BA5C}"/>
          </ac:picMkLst>
        </pc:picChg>
      </pc:sldChg>
      <pc:sldChg chg="new del">
        <pc:chgData name="Caggioni, Marco" userId="b9751ed6-3989-4ae3-98b8-bc431b265710" providerId="ADAL" clId="{284B659B-9356-45D5-AFBE-1BF52F5504AE}" dt="2021-10-22T21:27:23.660" v="2560" actId="47"/>
        <pc:sldMkLst>
          <pc:docMk/>
          <pc:sldMk cId="1927246759" sldId="310"/>
        </pc:sldMkLst>
      </pc:sldChg>
      <pc:sldChg chg="modSp new mod modAnim">
        <pc:chgData name="Caggioni, Marco" userId="b9751ed6-3989-4ae3-98b8-bc431b265710" providerId="ADAL" clId="{284B659B-9356-45D5-AFBE-1BF52F5504AE}" dt="2021-10-24T07:00:32.579" v="4072" actId="20577"/>
        <pc:sldMkLst>
          <pc:docMk/>
          <pc:sldMk cId="3066173630" sldId="311"/>
        </pc:sldMkLst>
        <pc:spChg chg="mod">
          <ac:chgData name="Caggioni, Marco" userId="b9751ed6-3989-4ae3-98b8-bc431b265710" providerId="ADAL" clId="{284B659B-9356-45D5-AFBE-1BF52F5504AE}" dt="2021-10-22T23:02:52.605" v="3286" actId="20577"/>
          <ac:spMkLst>
            <pc:docMk/>
            <pc:sldMk cId="3066173630" sldId="311"/>
            <ac:spMk id="2" creationId="{FA1F1E37-5D43-4DA7-BB0B-BC00F72FC740}"/>
          </ac:spMkLst>
        </pc:spChg>
        <pc:spChg chg="mod">
          <ac:chgData name="Caggioni, Marco" userId="b9751ed6-3989-4ae3-98b8-bc431b265710" providerId="ADAL" clId="{284B659B-9356-45D5-AFBE-1BF52F5504AE}" dt="2021-10-24T07:00:32.579" v="4072" actId="20577"/>
          <ac:spMkLst>
            <pc:docMk/>
            <pc:sldMk cId="3066173630" sldId="311"/>
            <ac:spMk id="3" creationId="{2545A3F9-E4C1-43A5-8FBD-58C471F382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8CA62-3269-4478-83E4-E3F4329705F1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C7BDD-8DB1-448A-83B1-C52FC5F3E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9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entury Gothic" panose="020B0502020202020204" pitchFamily="34" charset="0"/>
              </a:rPr>
              <a:t>In our role, we need to predict the rheological behavior of a wide range of complex fluids at a similarly wide range of shear rates (x to x). The products are constantly evolving to adapt to changing consumer demands.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C7BDD-8DB1-448A-83B1-C52FC5F3E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2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We prepare a microgel suspension of 2% Carbopol (974P NF) and (</a:t>
            </a:r>
            <a:r>
              <a:rPr lang="en-US" sz="1200" err="1"/>
              <a:t>Ultrez</a:t>
            </a:r>
            <a:r>
              <a:rPr lang="en-US" sz="1200"/>
              <a:t>) w/w in </a:t>
            </a:r>
            <a:r>
              <a:rPr lang="en-US" sz="1200" err="1"/>
              <a:t>Propylen</a:t>
            </a:r>
            <a:r>
              <a:rPr lang="en-US" sz="1200"/>
              <a:t> glycol. To prepare the sample we add 20g of </a:t>
            </a:r>
            <a:r>
              <a:rPr lang="en-US" sz="1200" err="1"/>
              <a:t>carbopol</a:t>
            </a:r>
            <a:r>
              <a:rPr lang="en-US" sz="1200"/>
              <a:t> to 1980g of </a:t>
            </a:r>
            <a:r>
              <a:rPr lang="en-US" sz="1200" err="1"/>
              <a:t>Propylen</a:t>
            </a:r>
            <a:r>
              <a:rPr lang="en-US" sz="1200"/>
              <a:t> glycol while mixing with a pitched blade impeller at ~200 rpm. We allow the sample to equilibrate for 24 to 48 h at room temperature continuing mixing at ~200 rpm.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C7BDD-8DB1-448A-83B1-C52FC5F3E5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ED6A-469C-4809-88A9-A179967E4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92011-4AD2-4569-AA0E-F5DD50F24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F7DCF-AC00-4968-BF97-66F95DB7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6B40-A4AE-4A9C-9BF6-44BBC5604E3F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24776-122D-4F7B-8DD6-208EB0F3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DFF7F-EDAA-4EC9-A239-FDF832D3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5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C65B-D80D-4D33-9B49-AC9D3F7D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4600D-ECCB-41D3-8EB0-DE16D21B0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6342D-656A-467A-9A19-5CA000AF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2CC7C-EB40-4602-B28C-0B864C71414A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C3B6B-75D2-40B0-8431-320622A4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DDBA1-4AF7-442A-BF1D-A73F0C34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484EF-B793-4C17-BBB3-B8B7DBFF8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E7F5B-EF45-43E5-9A29-726E1FE80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F6C03-9C58-4D88-98A2-A913C53A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0547-B813-4E7B-9749-BE8E25B467CE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BBA77-25A7-4342-AA25-681ADC9B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377F8-27BB-4D41-909E-CC70FDB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B11E-618F-4A5C-9133-93EFDDC8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08E7-CB67-473B-95AC-76030BE27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F9A56-87CF-4A76-A204-C6D2CFAF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AE7C-9873-4D5E-9945-8F50FC545E2C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3DA2-F874-493D-B3BB-F459B7BE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5917E-5777-4FAA-A573-42BD9B88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2044-F76B-45C6-8AD5-1DC4C2EB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59948-A42A-4842-9DA3-780E5DBAE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64B9-6648-4122-B317-D97DAB58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0ABE-9EC5-44FA-81F0-3E1339AC4B35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D47FD-7EB0-4A28-A759-00CF1B40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33F64-26D7-47C3-AD7F-B7ED8224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3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ACEC-C57C-4E24-9796-C6840257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E3CA-459A-4D51-9333-519A9C315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F69D-B9EA-4433-83AF-812FEEDB2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C9B30-4DBC-4924-9C26-0373804A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9C82-6A34-4DD6-913A-6F3E20238CAF}" type="datetime1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8AA38-FA4D-4505-A469-0B590A60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FBD5D-C8D4-44FE-98A5-DC4B5BD1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8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D6B9-D032-43A0-AEAD-589379C7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E89E8-03CB-49CF-8824-86959A75B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9E98B-4F1D-40BC-924D-06BC9FC92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7E697-78AE-4834-AD8B-6D1DA55E2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3776B-450C-4E65-B748-A34E3184D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89A32-C1AD-4F6D-84E7-BCA1F18D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6DB6-07B4-4A2C-91B5-AB4130A7F8E1}" type="datetime1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A1D2A-5ACD-4B03-AC5A-674411FF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31ACF-9E96-45B3-9743-8412075A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5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42B3-C3D6-4D3C-9E7E-E9EF8989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34243-F8DE-4F1A-9948-281D565F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C42B-40C9-450D-9393-DC4CD7F44EA4}" type="datetime1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E2FAB-A1C0-48D6-8E5F-EDD4DF4F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8891C-2A0B-4D3A-8B50-F4D17485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3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EE251-2901-4EDB-9EB1-789CD1379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F94B-971A-48AD-AE59-9386499CC85A}" type="datetime1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64BAE6-621A-4B54-BD0C-22D524D7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3CB09-5D5E-4B7E-A150-F12DFB41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F6F1-18C0-44D3-8B30-60832171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988-15F2-484E-A8FB-599CADB1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CB7E9-7167-48C3-8311-ACC5BD395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90548-BDC1-4751-9E12-9A427B5A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246AA-7DC0-4B70-BA3B-A682906411F6}" type="datetime1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3F7A6-B227-41B0-AA3D-5D96D728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CBB93-284B-4596-9DC0-F5DB0246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7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2DD9-7258-4DEA-B28B-0269FB084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E16C0-505F-4E6B-9BD0-18C10302B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C30BB-51E5-46B3-992D-820338755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4A437-50A0-4A5B-9B9A-44EE3E82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F813-F35B-42CA-A970-E5C849A710CF}" type="datetime1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1DFF3-211C-478C-A9F2-78B738D8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87263-D48C-4AE8-80AC-AE1BF509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9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7338D-5AF6-4E9E-9801-866EEDEA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73EAD-AB51-4312-A549-8651AE6F6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09D6-D21E-4C83-A84D-575DC4579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466CC-DBEC-4361-A7C8-6AAE9FC7F26D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EFD14-8EE6-4FCA-93FA-6EB763F00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4764-9695-4E53-8905-3BE8D7901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0DF6-837E-4895-8F24-8E21CDAF9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8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microsoft.com/office/2007/relationships/media" Target="../media/media4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video" Target="../media/media5.avi"/><Relationship Id="rId11" Type="http://schemas.openxmlformats.org/officeDocument/2006/relationships/image" Target="../media/image37.png"/><Relationship Id="rId5" Type="http://schemas.microsoft.com/office/2007/relationships/media" Target="../media/media5.avi"/><Relationship Id="rId10" Type="http://schemas.openxmlformats.org/officeDocument/2006/relationships/image" Target="../media/image36.png"/><Relationship Id="rId4" Type="http://schemas.openxmlformats.org/officeDocument/2006/relationships/video" Target="../media/media4.avi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6.sv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10" Type="http://schemas.openxmlformats.org/officeDocument/2006/relationships/image" Target="../media/image110.png"/><Relationship Id="rId4" Type="http://schemas.openxmlformats.org/officeDocument/2006/relationships/image" Target="../media/image70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9.png"/><Relationship Id="rId5" Type="http://schemas.openxmlformats.org/officeDocument/2006/relationships/image" Target="../media/image170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3E75-0F0D-4E55-84F5-BBE9A53E7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344" y="0"/>
            <a:ext cx="4567187" cy="2800775"/>
          </a:xfrm>
        </p:spPr>
        <p:txBody>
          <a:bodyPr>
            <a:noAutofit/>
          </a:bodyPr>
          <a:lstStyle/>
          <a:p>
            <a:r>
              <a:rPr lang="en-US" sz="4400" dirty="0"/>
              <a:t>Three component model for the rheology of soft glassy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7D6B6-7CE6-4698-932B-F032D444A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028" y="4654342"/>
            <a:ext cx="4297313" cy="2027485"/>
          </a:xfrm>
        </p:spPr>
        <p:txBody>
          <a:bodyPr>
            <a:normAutofit/>
          </a:bodyPr>
          <a:lstStyle/>
          <a:p>
            <a:pPr algn="l"/>
            <a:r>
              <a:rPr lang="en-US" sz="2000" i="1" dirty="0"/>
              <a:t>Marco Caggioni, Julie Hipp, Will </a:t>
            </a:r>
            <a:r>
              <a:rPr lang="en-US" sz="2000" i="1" dirty="0" err="1"/>
              <a:t>Hartt</a:t>
            </a:r>
            <a:r>
              <a:rPr lang="en-US" sz="2000" i="1" dirty="0"/>
              <a:t>, Emilio Tozzi, Pat Spicer </a:t>
            </a:r>
          </a:p>
          <a:p>
            <a:pPr algn="l"/>
            <a:r>
              <a:rPr lang="en-US" sz="2000" i="1" dirty="0"/>
              <a:t>- P&amp;G</a:t>
            </a:r>
          </a:p>
          <a:p>
            <a:pPr algn="l"/>
            <a:r>
              <a:rPr lang="en-US" sz="2000" i="1" dirty="0"/>
              <a:t>Veronique Trappe, Manon Marchand - University of Fribourg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1F202-8BB8-479D-8021-48474CD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EBDA6A-B90C-4583-ADB5-51F0CBA78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3" t="3573" r="17853" b="3782"/>
          <a:stretch/>
        </p:blipFill>
        <p:spPr>
          <a:xfrm>
            <a:off x="4787246" y="862455"/>
            <a:ext cx="6669541" cy="5450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A507DA-981A-45E8-AFC0-03798E2E2AB5}"/>
              </a:ext>
            </a:extLst>
          </p:cNvPr>
          <p:cNvSpPr txBox="1"/>
          <p:nvPr/>
        </p:nvSpPr>
        <p:spPr>
          <a:xfrm>
            <a:off x="6847147" y="5762538"/>
            <a:ext cx="27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Structurant volume fraction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BAA794-FF76-42C1-AED6-BAA59F6BBC2C}"/>
              </a:ext>
            </a:extLst>
          </p:cNvPr>
          <p:cNvSpPr txBox="1"/>
          <p:nvPr/>
        </p:nvSpPr>
        <p:spPr>
          <a:xfrm rot="16200000">
            <a:off x="4314634" y="3708349"/>
            <a:ext cx="23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Structurant interaction</a:t>
            </a:r>
          </a:p>
        </p:txBody>
      </p:sp>
      <p:pic>
        <p:nvPicPr>
          <p:cNvPr id="24" name="Picture 9" descr="teethWhitener_001">
            <a:extLst>
              <a:ext uri="{FF2B5EF4-FFF2-40B4-BE49-F238E27FC236}">
                <a16:creationId xmlns:a16="http://schemas.microsoft.com/office/drawing/2014/main" id="{C283F8DB-9001-4270-8C52-45F32C21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16216"/>
          <a:stretch>
            <a:fillRect/>
          </a:stretch>
        </p:blipFill>
        <p:spPr bwMode="auto">
          <a:xfrm>
            <a:off x="11153803" y="4303742"/>
            <a:ext cx="1009784" cy="84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http://thriftywifey.com/wp-content/uploads/2011/11/free-tide-sample-tn.jpg">
            <a:extLst>
              <a:ext uri="{FF2B5EF4-FFF2-40B4-BE49-F238E27FC236}">
                <a16:creationId xmlns:a16="http://schemas.microsoft.com/office/drawing/2014/main" id="{223E9F0B-3F75-4F91-81A2-D23B2752C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14874" r="15582"/>
          <a:stretch/>
        </p:blipFill>
        <p:spPr bwMode="auto">
          <a:xfrm>
            <a:off x="9017698" y="850474"/>
            <a:ext cx="865370" cy="124434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5DC042-32C6-4B11-9452-2395C56CDE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34" t="14784" r="32868" b="4606"/>
          <a:stretch/>
        </p:blipFill>
        <p:spPr>
          <a:xfrm>
            <a:off x="11413852" y="2788589"/>
            <a:ext cx="578664" cy="129220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4CD0ACB-B2B0-43FB-83F2-039F2FA075DA}"/>
              </a:ext>
            </a:extLst>
          </p:cNvPr>
          <p:cNvGrpSpPr/>
          <p:nvPr/>
        </p:nvGrpSpPr>
        <p:grpSpPr>
          <a:xfrm>
            <a:off x="7529096" y="1008793"/>
            <a:ext cx="1606209" cy="1461100"/>
            <a:chOff x="7529096" y="1008793"/>
            <a:chExt cx="1606209" cy="1461100"/>
          </a:xfrm>
        </p:grpSpPr>
        <p:pic>
          <p:nvPicPr>
            <p:cNvPr id="23" name="Picture 6" descr="HS">
              <a:extLst>
                <a:ext uri="{FF2B5EF4-FFF2-40B4-BE49-F238E27FC236}">
                  <a16:creationId xmlns:a16="http://schemas.microsoft.com/office/drawing/2014/main" id="{10CE71E2-19E1-40A5-80E7-A8979F7B7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851905" y="1008793"/>
              <a:ext cx="1148503" cy="1148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05FC3BD-766F-411A-A9CC-090FA7EBE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715" r="25819"/>
            <a:stretch/>
          </p:blipFill>
          <p:spPr>
            <a:xfrm>
              <a:off x="7721915" y="1021838"/>
              <a:ext cx="479998" cy="105573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9BD94B-CA35-4DE4-B678-E589AAE1227C}"/>
                </a:ext>
              </a:extLst>
            </p:cNvPr>
            <p:cNvSpPr txBox="1"/>
            <p:nvPr/>
          </p:nvSpPr>
          <p:spPr>
            <a:xfrm>
              <a:off x="7529096" y="2100561"/>
              <a:ext cx="160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“Colloidal gels”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9D3BF9-3336-429A-AA20-7C3E7877B362}"/>
              </a:ext>
            </a:extLst>
          </p:cNvPr>
          <p:cNvGrpSpPr/>
          <p:nvPr/>
        </p:nvGrpSpPr>
        <p:grpSpPr>
          <a:xfrm>
            <a:off x="7195642" y="3142068"/>
            <a:ext cx="1473231" cy="1512274"/>
            <a:chOff x="7195642" y="3142068"/>
            <a:chExt cx="1473231" cy="151227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6F1677-F0AA-4BA6-86E9-55ABB947A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652" r="26915"/>
            <a:stretch/>
          </p:blipFill>
          <p:spPr>
            <a:xfrm>
              <a:off x="7328150" y="3142068"/>
              <a:ext cx="815478" cy="119066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786254-371F-41E5-A252-542AA8C01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956" r="26634"/>
            <a:stretch/>
          </p:blipFill>
          <p:spPr>
            <a:xfrm>
              <a:off x="8183439" y="3188734"/>
              <a:ext cx="485434" cy="109306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6A9409-95BD-4317-A220-BF3BC9AF9221}"/>
                </a:ext>
              </a:extLst>
            </p:cNvPr>
            <p:cNvSpPr txBox="1"/>
            <p:nvPr/>
          </p:nvSpPr>
          <p:spPr>
            <a:xfrm>
              <a:off x="7195642" y="4285010"/>
              <a:ext cx="1440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“Critical gels”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76F7767-F5E7-4736-9CED-627580C02BB4}"/>
              </a:ext>
            </a:extLst>
          </p:cNvPr>
          <p:cNvSpPr txBox="1"/>
          <p:nvPr/>
        </p:nvSpPr>
        <p:spPr>
          <a:xfrm>
            <a:off x="9353375" y="4112980"/>
            <a:ext cx="189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“colloidal Glasses”</a:t>
            </a:r>
          </a:p>
        </p:txBody>
      </p:sp>
      <p:pic>
        <p:nvPicPr>
          <p:cNvPr id="33" name="Picture 2" descr="Gillette Foamy Regular Shave Foam, 11 oz - Buy Packs and SAVE (Pack of 3)">
            <a:extLst>
              <a:ext uri="{FF2B5EF4-FFF2-40B4-BE49-F238E27FC236}">
                <a16:creationId xmlns:a16="http://schemas.microsoft.com/office/drawing/2014/main" id="{CE5251C1-810A-43F0-800A-787C02420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814" y="871774"/>
            <a:ext cx="504220" cy="127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CCE760-A339-470C-B292-6998941AE9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9512" y="3168430"/>
            <a:ext cx="1015470" cy="82379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05882C-DCB6-41C3-AEA7-A2EF7E1B1C98}"/>
              </a:ext>
            </a:extLst>
          </p:cNvPr>
          <p:cNvSpPr/>
          <p:nvPr/>
        </p:nvSpPr>
        <p:spPr>
          <a:xfrm>
            <a:off x="5572663" y="6339808"/>
            <a:ext cx="6437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Trappe, Veronique, and Peter 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Sandkühler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"Colloidal gels—low-density disordered solid-like states." Current opinion in colloid &amp; interface science 8.6 (2004): 494-500.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328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9271-ABE2-46E5-AB5A-71FC5580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Extrapolation to high shear rates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133D75-E29B-4291-A068-49DD2EF81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0469" y="1007255"/>
            <a:ext cx="7480112" cy="57182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816740-8367-4D09-AB48-4B29C9BA03CD}"/>
              </a:ext>
            </a:extLst>
          </p:cNvPr>
          <p:cNvCxnSpPr>
            <a:cxnSpLocks/>
          </p:cNvCxnSpPr>
          <p:nvPr/>
        </p:nvCxnSpPr>
        <p:spPr>
          <a:xfrm flipV="1">
            <a:off x="8583523" y="2073966"/>
            <a:ext cx="238642" cy="9820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83382B-A68F-4020-BB0F-F6ABF352A6E5}"/>
              </a:ext>
            </a:extLst>
          </p:cNvPr>
          <p:cNvSpPr txBox="1"/>
          <p:nvPr/>
        </p:nvSpPr>
        <p:spPr>
          <a:xfrm>
            <a:off x="7688901" y="3056024"/>
            <a:ext cx="1789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HB underpredicts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0FD096-AF32-4F12-9469-3E832917816B}"/>
              </a:ext>
            </a:extLst>
          </p:cNvPr>
          <p:cNvCxnSpPr>
            <a:cxnSpLocks/>
          </p:cNvCxnSpPr>
          <p:nvPr/>
        </p:nvCxnSpPr>
        <p:spPr>
          <a:xfrm>
            <a:off x="7688901" y="1789045"/>
            <a:ext cx="493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69316D-9231-4E5B-A7AE-9944376A3A47}"/>
              </a:ext>
            </a:extLst>
          </p:cNvPr>
          <p:cNvSpPr txBox="1"/>
          <p:nvPr/>
        </p:nvSpPr>
        <p:spPr>
          <a:xfrm>
            <a:off x="6688646" y="1483726"/>
            <a:ext cx="1105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TC closer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D51BFD5D-6653-46D9-ACAC-DEF2140E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721" y="6429928"/>
            <a:ext cx="2743200" cy="365125"/>
          </a:xfrm>
        </p:spPr>
        <p:txBody>
          <a:bodyPr/>
          <a:lstStyle/>
          <a:p>
            <a:fld id="{764F0DF6-837E-4895-8F24-8E21CDAF93D0}" type="slidenum">
              <a:rPr lang="en-US" sz="2400" smtClean="0">
                <a:solidFill>
                  <a:schemeClr val="tx1"/>
                </a:solidFill>
                <a:latin typeface="Century Gothic" panose="020B0502020202020204" pitchFamily="34" charset="0"/>
              </a:rPr>
              <a:t>10</a:t>
            </a:fld>
            <a:endParaRPr lang="en-US" sz="2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5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9271-ABE2-46E5-AB5A-71FC5580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977" y="6532"/>
            <a:ext cx="63499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3 scaling better than 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EDCC6-D456-4BC4-B1AC-3F1EB8A1B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3526" y="1562928"/>
            <a:ext cx="6753225" cy="5162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90B5F7-7B68-4E2A-8382-BA959B348555}"/>
              </a:ext>
            </a:extLst>
          </p:cNvPr>
          <p:cNvSpPr txBox="1"/>
          <p:nvPr/>
        </p:nvSpPr>
        <p:spPr>
          <a:xfrm>
            <a:off x="3073321" y="1101263"/>
            <a:ext cx="136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38DDB-37D5-42DE-8195-44EB92805971}"/>
              </a:ext>
            </a:extLst>
          </p:cNvPr>
          <p:cNvSpPr txBox="1"/>
          <p:nvPr/>
        </p:nvSpPr>
        <p:spPr>
          <a:xfrm>
            <a:off x="5801812" y="1101262"/>
            <a:ext cx="136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Plastic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C1A38-3F25-470C-9A22-4582D5EE3AFB}"/>
              </a:ext>
            </a:extLst>
          </p:cNvPr>
          <p:cNvSpPr txBox="1"/>
          <p:nvPr/>
        </p:nvSpPr>
        <p:spPr>
          <a:xfrm>
            <a:off x="8251411" y="1101263"/>
            <a:ext cx="136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entury Gothic" panose="020B0502020202020204" pitchFamily="34" charset="0"/>
              </a:rPr>
              <a:t>Viscous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D8197-5474-42FE-8905-72177AAA2BD4}"/>
              </a:ext>
            </a:extLst>
          </p:cNvPr>
          <p:cNvCxnSpPr>
            <a:cxnSpLocks/>
          </p:cNvCxnSpPr>
          <p:nvPr/>
        </p:nvCxnSpPr>
        <p:spPr>
          <a:xfrm flipV="1">
            <a:off x="8408055" y="2809461"/>
            <a:ext cx="644558" cy="1987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22001E-4B59-447F-A1C0-DB5D4A9E39A2}"/>
                  </a:ext>
                </a:extLst>
              </p:cNvPr>
              <p:cNvSpPr txBox="1"/>
              <p:nvPr/>
            </p:nvSpPr>
            <p:spPr>
              <a:xfrm>
                <a:off x="9052613" y="2293651"/>
                <a:ext cx="3139387" cy="1230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Gothic" panose="020B0502020202020204" pitchFamily="34" charset="0"/>
                  </a:rPr>
                  <a:t>Shifts to higher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en-US" sz="2400" dirty="0">
                    <a:latin typeface="Century Gothic" panose="020B0502020202020204" pitchFamily="34" charset="0"/>
                  </a:rPr>
                  <a:t>, more challenging to measure as </a:t>
                </a:r>
                <a:r>
                  <a:rPr lang="en-US" sz="2400" dirty="0">
                    <a:solidFill>
                      <a:schemeClr val="tx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22001E-4B59-447F-A1C0-DB5D4A9E3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613" y="2293651"/>
                <a:ext cx="3139387" cy="1230401"/>
              </a:xfrm>
              <a:prstGeom prst="rect">
                <a:avLst/>
              </a:prstGeom>
              <a:blipFill>
                <a:blip r:embed="rId4"/>
                <a:stretch>
                  <a:fillRect l="-1553" t="-3960" b="-7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DB1F2A95-0194-400C-A8F9-108C1547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721" y="6429928"/>
            <a:ext cx="2743200" cy="365125"/>
          </a:xfrm>
        </p:spPr>
        <p:txBody>
          <a:bodyPr/>
          <a:lstStyle/>
          <a:p>
            <a:fld id="{764F0DF6-837E-4895-8F24-8E21CDAF93D0}" type="slidenum">
              <a:rPr lang="en-US" sz="2400" smtClean="0">
                <a:solidFill>
                  <a:schemeClr val="tx1"/>
                </a:solidFill>
                <a:latin typeface="Century Gothic" panose="020B0502020202020204" pitchFamily="34" charset="0"/>
              </a:rPr>
              <a:t>11</a:t>
            </a:fld>
            <a:endParaRPr lang="en-US" sz="2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9168-0AB9-45ED-8A11-48368668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846225"/>
          </a:xfrm>
        </p:spPr>
        <p:txBody>
          <a:bodyPr/>
          <a:lstStyle/>
          <a:p>
            <a:r>
              <a:rPr lang="en-US" dirty="0"/>
              <a:t>Designing product texture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9A0F7-E742-4F86-9DAB-764B2C5B9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9" t="11214" r="16686" b="3917"/>
          <a:stretch/>
        </p:blipFill>
        <p:spPr>
          <a:xfrm>
            <a:off x="8785328" y="3631667"/>
            <a:ext cx="2241613" cy="2886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470DF-4F95-469E-A514-A1D9B4DC8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36" t="52868" r="30445" b="3121"/>
          <a:stretch/>
        </p:blipFill>
        <p:spPr>
          <a:xfrm>
            <a:off x="4572000" y="3631667"/>
            <a:ext cx="2749216" cy="2886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5EFEE-6190-41EC-B835-3F7998B35FEE}"/>
              </a:ext>
            </a:extLst>
          </p:cNvPr>
          <p:cNvSpPr txBox="1"/>
          <p:nvPr/>
        </p:nvSpPr>
        <p:spPr>
          <a:xfrm>
            <a:off x="1565333" y="3262335"/>
            <a:ext cx="14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Olay “Butter”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DB095-1E7E-4038-8B79-051DA067F41A}"/>
              </a:ext>
            </a:extLst>
          </p:cNvPr>
          <p:cNvSpPr txBox="1"/>
          <p:nvPr/>
        </p:nvSpPr>
        <p:spPr>
          <a:xfrm>
            <a:off x="9151638" y="3262335"/>
            <a:ext cx="134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Olay “Whip”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413EF-AA77-4B73-ADEF-5A17021640DA}"/>
              </a:ext>
            </a:extLst>
          </p:cNvPr>
          <p:cNvSpPr txBox="1"/>
          <p:nvPr/>
        </p:nvSpPr>
        <p:spPr>
          <a:xfrm>
            <a:off x="5218331" y="3244334"/>
            <a:ext cx="145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Olay “Cream”</a:t>
            </a:r>
          </a:p>
        </p:txBody>
      </p:sp>
      <p:pic>
        <p:nvPicPr>
          <p:cNvPr id="3074" name="Picture 2" descr="https://lh3.googleusercontent.com/VYrSFFMgAxEZPIdiQPvjPk6_Bu2SW5BcRORBo_8W1iEB02B3TXYSHSI0squg-uAGvbIZJIlfgpobwVKN_jIHlc-Nhv0ukCtGlwNOsJas-mEXXNlRNcrPXWaAwq5ZiqNRVF4qgxCXbOEKFY50902zsaw29rQK4_i0v_MpEkVyJNEcZG7ucopq7LeKYYGJ8JzTF2yoHJyeBWZwq3_o5w5agEn-xdJ4bxctYQJoxcAN401WWCwnfxSq4_O2OryX7IVOo0Kx6PZqv0aLyEl2BQCj7OtTT-2HyNHc-Vny229Xq5LYVJWUFtXs-aGPYZQO8HJNLoo1XSx1BlqMbonoIiumu0XJeMAC0jT6r2WqNNpB-Lkxh1l9r44YOqkt4Lp-lkjTfjymnghmgunR1S5szOa4QLKFAVf2woMHdrObYbeke-3PumubP2cQwdhYnRpZVaw2f5za8CjWj3bCnL_cGZzVRINxBoz6HQfLWM6LAb37QMS7illQzuUL58YNSzLDMtsrna2_iHlOoUuVQ7ABL-kwHND8rb6HsuLqEZSYnr8sTkYTfChtt6lW9m3Co6MmGj5ihB4f0AmW90_Z1tohN5oEnDxtBNghnKDVRF3HRAwMMeo5VZE-5Eet9e-Vl7HdiQD0VXJIANyu7aWPhLu1dddtvwQUwFU6Iq1lscTfwv5hk_WcQsl7Vnk4GC4=w1530-h2040-no">
            <a:extLst>
              <a:ext uri="{FF2B5EF4-FFF2-40B4-BE49-F238E27FC236}">
                <a16:creationId xmlns:a16="http://schemas.microsoft.com/office/drawing/2014/main" id="{569E98F6-8446-4F29-A848-93FAE8305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5" t="8112" r="5185" b="16833"/>
          <a:stretch/>
        </p:blipFill>
        <p:spPr bwMode="auto">
          <a:xfrm>
            <a:off x="978525" y="3631667"/>
            <a:ext cx="2606573" cy="28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952C525-917F-46BD-AC7A-ED1563BB7351}"/>
              </a:ext>
            </a:extLst>
          </p:cNvPr>
          <p:cNvSpPr/>
          <p:nvPr/>
        </p:nvSpPr>
        <p:spPr>
          <a:xfrm>
            <a:off x="4567918" y="1812754"/>
            <a:ext cx="2531826" cy="1212551"/>
          </a:xfrm>
          <a:custGeom>
            <a:avLst/>
            <a:gdLst>
              <a:gd name="connsiteX0" fmla="*/ 3309578 w 3309578"/>
              <a:gd name="connsiteY0" fmla="*/ 0 h 1585035"/>
              <a:gd name="connsiteX1" fmla="*/ 2852378 w 3309578"/>
              <a:gd name="connsiteY1" fmla="*/ 397042 h 1585035"/>
              <a:gd name="connsiteX2" fmla="*/ 2244783 w 3309578"/>
              <a:gd name="connsiteY2" fmla="*/ 842210 h 1585035"/>
              <a:gd name="connsiteX3" fmla="*/ 1546951 w 3309578"/>
              <a:gd name="connsiteY3" fmla="*/ 1233237 h 1585035"/>
              <a:gd name="connsiteX4" fmla="*/ 951388 w 3309578"/>
              <a:gd name="connsiteY4" fmla="*/ 1449805 h 1585035"/>
              <a:gd name="connsiteX5" fmla="*/ 560362 w 3309578"/>
              <a:gd name="connsiteY5" fmla="*/ 1521994 h 1585035"/>
              <a:gd name="connsiteX6" fmla="*/ 79099 w 3309578"/>
              <a:gd name="connsiteY6" fmla="*/ 1582152 h 1585035"/>
              <a:gd name="connsiteX7" fmla="*/ 894 w 3309578"/>
              <a:gd name="connsiteY7" fmla="*/ 1576137 h 1585035"/>
              <a:gd name="connsiteX8" fmla="*/ 894 w 3309578"/>
              <a:gd name="connsiteY8" fmla="*/ 1576137 h 1585035"/>
              <a:gd name="connsiteX9" fmla="*/ 894 w 3309578"/>
              <a:gd name="connsiteY9" fmla="*/ 1576137 h 158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9578" h="1585035">
                <a:moveTo>
                  <a:pt x="3309578" y="0"/>
                </a:moveTo>
                <a:cubicBezTo>
                  <a:pt x="3169711" y="128337"/>
                  <a:pt x="3029844" y="256674"/>
                  <a:pt x="2852378" y="397042"/>
                </a:cubicBezTo>
                <a:cubicBezTo>
                  <a:pt x="2674912" y="537410"/>
                  <a:pt x="2462354" y="702844"/>
                  <a:pt x="2244783" y="842210"/>
                </a:cubicBezTo>
                <a:cubicBezTo>
                  <a:pt x="2027212" y="981576"/>
                  <a:pt x="1762517" y="1131971"/>
                  <a:pt x="1546951" y="1233237"/>
                </a:cubicBezTo>
                <a:cubicBezTo>
                  <a:pt x="1331385" y="1334503"/>
                  <a:pt x="1115819" y="1401679"/>
                  <a:pt x="951388" y="1449805"/>
                </a:cubicBezTo>
                <a:cubicBezTo>
                  <a:pt x="786957" y="1497931"/>
                  <a:pt x="705744" y="1499936"/>
                  <a:pt x="560362" y="1521994"/>
                </a:cubicBezTo>
                <a:cubicBezTo>
                  <a:pt x="414980" y="1544052"/>
                  <a:pt x="172344" y="1573128"/>
                  <a:pt x="79099" y="1582152"/>
                </a:cubicBezTo>
                <a:cubicBezTo>
                  <a:pt x="-14146" y="1591176"/>
                  <a:pt x="894" y="1576137"/>
                  <a:pt x="894" y="1576137"/>
                </a:cubicBezTo>
                <a:lnTo>
                  <a:pt x="894" y="1576137"/>
                </a:lnTo>
                <a:lnTo>
                  <a:pt x="894" y="1576137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3B8B0CB-3FD2-416D-9575-D08822AD1CA7}"/>
              </a:ext>
            </a:extLst>
          </p:cNvPr>
          <p:cNvSpPr/>
          <p:nvPr/>
        </p:nvSpPr>
        <p:spPr>
          <a:xfrm>
            <a:off x="8225518" y="1812754"/>
            <a:ext cx="2531826" cy="1212551"/>
          </a:xfrm>
          <a:custGeom>
            <a:avLst/>
            <a:gdLst>
              <a:gd name="connsiteX0" fmla="*/ 2231858 w 2231858"/>
              <a:gd name="connsiteY0" fmla="*/ 0 h 1419727"/>
              <a:gd name="connsiteX1" fmla="*/ 1876927 w 2231858"/>
              <a:gd name="connsiteY1" fmla="*/ 703848 h 1419727"/>
              <a:gd name="connsiteX2" fmla="*/ 1473869 w 2231858"/>
              <a:gd name="connsiteY2" fmla="*/ 1100890 h 1419727"/>
              <a:gd name="connsiteX3" fmla="*/ 794084 w 2231858"/>
              <a:gd name="connsiteY3" fmla="*/ 1347537 h 1419727"/>
              <a:gd name="connsiteX4" fmla="*/ 0 w 2231858"/>
              <a:gd name="connsiteY4" fmla="*/ 1419727 h 141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858" h="1419727">
                <a:moveTo>
                  <a:pt x="2231858" y="0"/>
                </a:moveTo>
                <a:cubicBezTo>
                  <a:pt x="2117558" y="260183"/>
                  <a:pt x="2003259" y="520366"/>
                  <a:pt x="1876927" y="703848"/>
                </a:cubicBezTo>
                <a:cubicBezTo>
                  <a:pt x="1750595" y="887330"/>
                  <a:pt x="1654343" y="993609"/>
                  <a:pt x="1473869" y="1100890"/>
                </a:cubicBezTo>
                <a:cubicBezTo>
                  <a:pt x="1293395" y="1208171"/>
                  <a:pt x="1039729" y="1294398"/>
                  <a:pt x="794084" y="1347537"/>
                </a:cubicBezTo>
                <a:cubicBezTo>
                  <a:pt x="548439" y="1400677"/>
                  <a:pt x="274219" y="1410202"/>
                  <a:pt x="0" y="1419727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1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502E8-A824-4969-B6EB-D6C07478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1D5A8-2CDD-4618-BA2D-F0221632317F}"/>
              </a:ext>
            </a:extLst>
          </p:cNvPr>
          <p:cNvSpPr txBox="1"/>
          <p:nvPr/>
        </p:nvSpPr>
        <p:spPr>
          <a:xfrm>
            <a:off x="2907" y="-3364"/>
            <a:ext cx="7348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Designing new products textures</a:t>
            </a:r>
          </a:p>
        </p:txBody>
      </p:sp>
      <p:pic>
        <p:nvPicPr>
          <p:cNvPr id="8" name="ys_seq">
            <a:hlinkClick r:id="" action="ppaction://media"/>
            <a:extLst>
              <a:ext uri="{FF2B5EF4-FFF2-40B4-BE49-F238E27FC236}">
                <a16:creationId xmlns:a16="http://schemas.microsoft.com/office/drawing/2014/main" id="{F86729D6-0D66-428B-AF34-82C3239E34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802" y="3656129"/>
            <a:ext cx="4383839" cy="2922559"/>
          </a:xfrm>
          <a:prstGeom prst="rect">
            <a:avLst/>
          </a:prstGeom>
        </p:spPr>
      </p:pic>
      <p:pic>
        <p:nvPicPr>
          <p:cNvPr id="9" name="eta_bg_seq">
            <a:hlinkClick r:id="" action="ppaction://media"/>
            <a:extLst>
              <a:ext uri="{FF2B5EF4-FFF2-40B4-BE49-F238E27FC236}">
                <a16:creationId xmlns:a16="http://schemas.microsoft.com/office/drawing/2014/main" id="{4757B5F1-759B-4D60-8389-CF383697C4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802" y="704522"/>
            <a:ext cx="4383839" cy="2922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AA8D0-C32C-40FC-B813-BBEA9EBB1FE6}"/>
              </a:ext>
            </a:extLst>
          </p:cNvPr>
          <p:cNvSpPr txBox="1"/>
          <p:nvPr/>
        </p:nvSpPr>
        <p:spPr>
          <a:xfrm>
            <a:off x="4152728" y="1012881"/>
            <a:ext cx="221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Tune solvent viscosity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4EB56-6B00-44F8-9A6D-501C54C775C5}"/>
              </a:ext>
            </a:extLst>
          </p:cNvPr>
          <p:cNvSpPr txBox="1"/>
          <p:nvPr/>
        </p:nvSpPr>
        <p:spPr>
          <a:xfrm>
            <a:off x="4110616" y="3935441"/>
            <a:ext cx="217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Tune volume fraction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41F1F7-ED30-4AC7-91DE-123E876837B2}"/>
              </a:ext>
            </a:extLst>
          </p:cNvPr>
          <p:cNvGrpSpPr/>
          <p:nvPr/>
        </p:nvGrpSpPr>
        <p:grpSpPr>
          <a:xfrm>
            <a:off x="7712361" y="746695"/>
            <a:ext cx="4428510" cy="5847475"/>
            <a:chOff x="7712361" y="746695"/>
            <a:chExt cx="4428510" cy="584747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D45558-C69E-4C5D-A9F1-4F1F32A478DF}"/>
                </a:ext>
              </a:extLst>
            </p:cNvPr>
            <p:cNvGrpSpPr/>
            <p:nvPr/>
          </p:nvGrpSpPr>
          <p:grpSpPr>
            <a:xfrm>
              <a:off x="7751018" y="1129303"/>
              <a:ext cx="4389853" cy="2466474"/>
              <a:chOff x="-7249" y="0"/>
              <a:chExt cx="12205932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0AAE34A-5570-431F-8C4B-2BEE3EBFEB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2374" y="0"/>
                <a:ext cx="6890892" cy="6858000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F621EB-C79F-483C-ABAB-184BA28D06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" y="4665211"/>
                <a:ext cx="1219868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E1500C9-8010-4A7C-91A7-7B0B733C6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7249" y="706815"/>
                <a:ext cx="12081718" cy="6020271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BFE381-A6AB-4BEB-AECA-36C0B20B8A34}"/>
                </a:ext>
              </a:extLst>
            </p:cNvPr>
            <p:cNvCxnSpPr>
              <a:cxnSpLocks/>
            </p:cNvCxnSpPr>
            <p:nvPr/>
          </p:nvCxnSpPr>
          <p:spPr>
            <a:xfrm>
              <a:off x="9263098" y="1455821"/>
              <a:ext cx="0" cy="153098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F5E9E1-A1EE-400A-86F4-E287EEAEBF45}"/>
                </a:ext>
              </a:extLst>
            </p:cNvPr>
            <p:cNvCxnSpPr>
              <a:cxnSpLocks/>
            </p:cNvCxnSpPr>
            <p:nvPr/>
          </p:nvCxnSpPr>
          <p:spPr>
            <a:xfrm>
              <a:off x="9950903" y="1455821"/>
              <a:ext cx="0" cy="153098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1D3C9F-C81C-4338-9E5C-F581929030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90582" y="1455821"/>
              <a:ext cx="0" cy="153098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BEBBAE6-A9A6-4758-828D-A4820BE0BD65}"/>
                    </a:ext>
                  </a:extLst>
                </p:cNvPr>
                <p:cNvSpPr txBox="1"/>
                <p:nvPr/>
              </p:nvSpPr>
              <p:spPr>
                <a:xfrm>
                  <a:off x="9706992" y="779698"/>
                  <a:ext cx="480511" cy="650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𝑏𝑔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BEBBAE6-A9A6-4758-828D-A4820BE0B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6992" y="779698"/>
                  <a:ext cx="480511" cy="65075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crit_strain">
              <a:hlinkClick r:id="" action="ppaction://media"/>
              <a:extLst>
                <a:ext uri="{FF2B5EF4-FFF2-40B4-BE49-F238E27FC236}">
                  <a16:creationId xmlns:a16="http://schemas.microsoft.com/office/drawing/2014/main" id="{011F3E54-8944-4C24-8390-700C0F0CB49F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7712361" y="3668090"/>
              <a:ext cx="4389120" cy="29260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7C7600-0A54-4E26-9C60-CB58F119773C}"/>
                    </a:ext>
                  </a:extLst>
                </p:cNvPr>
                <p:cNvSpPr txBox="1"/>
                <p:nvPr/>
              </p:nvSpPr>
              <p:spPr>
                <a:xfrm>
                  <a:off x="8786142" y="788059"/>
                  <a:ext cx="480511" cy="650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𝑏𝑔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7C7600-0A54-4E26-9C60-CB58F1197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6142" y="788059"/>
                  <a:ext cx="480511" cy="650756"/>
                </a:xfrm>
                <a:prstGeom prst="rect">
                  <a:avLst/>
                </a:prstGeom>
                <a:blipFill>
                  <a:blip r:embed="rId12"/>
                  <a:stretch>
                    <a:fillRect r="-341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38DA29-2125-4D3E-9C50-439C929EE817}"/>
                    </a:ext>
                  </a:extLst>
                </p:cNvPr>
                <p:cNvSpPr txBox="1"/>
                <p:nvPr/>
              </p:nvSpPr>
              <p:spPr>
                <a:xfrm>
                  <a:off x="10350326" y="746695"/>
                  <a:ext cx="480511" cy="715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𝑏𝑔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38DA29-2125-4D3E-9C50-439C929EE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0326" y="746695"/>
                  <a:ext cx="480511" cy="715004"/>
                </a:xfrm>
                <a:prstGeom prst="rect">
                  <a:avLst/>
                </a:prstGeom>
                <a:blipFill>
                  <a:blip r:embed="rId13"/>
                  <a:stretch>
                    <a:fillRect r="-430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471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CA9619AC-B17C-4BBF-8E03-4D0CDF435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20877"/>
            <a:ext cx="12192000" cy="3251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04B11AB-9085-4B2C-AC01-BFD8A2F46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543"/>
            <a:ext cx="12192000" cy="325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FA8E64-FE3F-4159-B25B-FC1BB766D494}"/>
              </a:ext>
            </a:extLst>
          </p:cNvPr>
          <p:cNvSpPr txBox="1"/>
          <p:nvPr/>
        </p:nvSpPr>
        <p:spPr>
          <a:xfrm>
            <a:off x="4381169" y="2178657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 Carbopol 974 in PG @ 25C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189117-484C-4C17-AFB1-ED68CCE01ED7}"/>
              </a:ext>
            </a:extLst>
          </p:cNvPr>
          <p:cNvSpPr txBox="1"/>
          <p:nvPr/>
        </p:nvSpPr>
        <p:spPr>
          <a:xfrm>
            <a:off x="4381169" y="5821680"/>
            <a:ext cx="34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2% Carbopol Ultrez21 in PG @ 25C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D67FBB-6536-4B10-AFDC-8822FADBF2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36" t="52868" r="30445" b="3121"/>
          <a:stretch/>
        </p:blipFill>
        <p:spPr>
          <a:xfrm>
            <a:off x="4660572" y="1267526"/>
            <a:ext cx="884218" cy="928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E3530B-B229-4C9D-ACF7-4CBCE75398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39" t="30652" r="16686" b="3917"/>
          <a:stretch/>
        </p:blipFill>
        <p:spPr>
          <a:xfrm>
            <a:off x="4474545" y="4842344"/>
            <a:ext cx="986483" cy="9793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22096-E30C-4F25-9397-7F3CE8F3B33E}"/>
              </a:ext>
            </a:extLst>
          </p:cNvPr>
          <p:cNvGrpSpPr/>
          <p:nvPr/>
        </p:nvGrpSpPr>
        <p:grpSpPr>
          <a:xfrm>
            <a:off x="5211638" y="-1"/>
            <a:ext cx="6980362" cy="6858001"/>
            <a:chOff x="5211638" y="-1"/>
            <a:chExt cx="6980362" cy="68580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C65BD2-B935-4690-A6B2-367DF26A8229}"/>
                </a:ext>
              </a:extLst>
            </p:cNvPr>
            <p:cNvSpPr/>
            <p:nvPr/>
          </p:nvSpPr>
          <p:spPr>
            <a:xfrm>
              <a:off x="5313679" y="711362"/>
              <a:ext cx="1443024" cy="159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K=0.005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995C3D-B97C-4C22-A277-4EC67D7E7471}"/>
                </a:ext>
              </a:extLst>
            </p:cNvPr>
            <p:cNvSpPr/>
            <p:nvPr/>
          </p:nvSpPr>
          <p:spPr>
            <a:xfrm>
              <a:off x="5211638" y="4250817"/>
              <a:ext cx="1443024" cy="159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K=0.045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3211B7-79E6-496B-B18B-18BCF228D9E8}"/>
                </a:ext>
              </a:extLst>
            </p:cNvPr>
            <p:cNvSpPr/>
            <p:nvPr/>
          </p:nvSpPr>
          <p:spPr>
            <a:xfrm>
              <a:off x="7909653" y="-1"/>
              <a:ext cx="4282347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10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8AD2F-97CB-4849-998F-D07AF195E450}"/>
                  </a:ext>
                </a:extLst>
              </p:cNvPr>
              <p:cNvSpPr txBox="1"/>
              <p:nvPr/>
            </p:nvSpPr>
            <p:spPr>
              <a:xfrm>
                <a:off x="0" y="889014"/>
                <a:ext cx="5232067" cy="12056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̇"/>
                                      <m:ctrlP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8AD2F-97CB-4849-998F-D07AF195E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89014"/>
                <a:ext cx="5232067" cy="12056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635BA6-6A8F-417D-9CDB-5938754E5AC9}"/>
                  </a:ext>
                </a:extLst>
              </p:cNvPr>
              <p:cNvSpPr txBox="1"/>
              <p:nvPr/>
            </p:nvSpPr>
            <p:spPr>
              <a:xfrm>
                <a:off x="4223067" y="2318611"/>
                <a:ext cx="3289290" cy="55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635BA6-6A8F-417D-9CDB-5938754E5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67" y="2318611"/>
                <a:ext cx="3289290" cy="558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1E9AA8-1D66-44B6-9062-9F49F5D8CFD8}"/>
                  </a:ext>
                </a:extLst>
              </p:cNvPr>
              <p:cNvSpPr txBox="1"/>
              <p:nvPr/>
            </p:nvSpPr>
            <p:spPr>
              <a:xfrm>
                <a:off x="5867712" y="889014"/>
                <a:ext cx="6324288" cy="12143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𝑏𝑔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1E9AA8-1D66-44B6-9062-9F49F5D8C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12" y="889014"/>
                <a:ext cx="6324288" cy="1214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0E855A64-2FD2-417C-85DE-8693BEC71F6F}"/>
              </a:ext>
            </a:extLst>
          </p:cNvPr>
          <p:cNvSpPr/>
          <p:nvPr/>
        </p:nvSpPr>
        <p:spPr>
          <a:xfrm>
            <a:off x="5232067" y="1383528"/>
            <a:ext cx="1001756" cy="564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DA1D91F-98A5-41A7-847E-702A8969B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884774"/>
            <a:ext cx="12192000" cy="3251200"/>
          </a:xfrm>
          <a:prstGeom prst="rect">
            <a:avLst/>
          </a:prstGeom>
        </p:spPr>
      </p:pic>
      <p:sp>
        <p:nvSpPr>
          <p:cNvPr id="10" name="Arrow: Up-Down 9">
            <a:extLst>
              <a:ext uri="{FF2B5EF4-FFF2-40B4-BE49-F238E27FC236}">
                <a16:creationId xmlns:a16="http://schemas.microsoft.com/office/drawing/2014/main" id="{ADBE4BAE-736C-48EB-9158-770790390794}"/>
              </a:ext>
            </a:extLst>
          </p:cNvPr>
          <p:cNvSpPr/>
          <p:nvPr/>
        </p:nvSpPr>
        <p:spPr>
          <a:xfrm rot="5400000">
            <a:off x="5759395" y="3204476"/>
            <a:ext cx="673210" cy="32850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4FF56-FA00-4BBE-AFCD-602FBEACC037}"/>
              </a:ext>
            </a:extLst>
          </p:cNvPr>
          <p:cNvSpPr txBox="1"/>
          <p:nvPr/>
        </p:nvSpPr>
        <p:spPr>
          <a:xfrm>
            <a:off x="0" y="11925"/>
            <a:ext cx="7746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Connecting flow and oscillatory 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345CAC-ABEB-4E84-B70C-5EB4CB8BC0D2}"/>
              </a:ext>
            </a:extLst>
          </p:cNvPr>
          <p:cNvGrpSpPr/>
          <p:nvPr/>
        </p:nvGrpSpPr>
        <p:grpSpPr>
          <a:xfrm>
            <a:off x="343713" y="5662180"/>
            <a:ext cx="10369276" cy="800732"/>
            <a:chOff x="343713" y="5662180"/>
            <a:chExt cx="10369276" cy="8007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287A6F-2EA4-44FF-803A-F7512B82180C}"/>
                </a:ext>
              </a:extLst>
            </p:cNvPr>
            <p:cNvSpPr txBox="1"/>
            <p:nvPr/>
          </p:nvSpPr>
          <p:spPr>
            <a:xfrm>
              <a:off x="343713" y="5960092"/>
              <a:ext cx="5389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Casson would become TC model with 25% critical strain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C76846D-1997-4E4E-A33B-3ACDD0A1D55A}"/>
                    </a:ext>
                  </a:extLst>
                </p:cNvPr>
                <p:cNvSpPr txBox="1"/>
                <p:nvPr/>
              </p:nvSpPr>
              <p:spPr>
                <a:xfrm>
                  <a:off x="6096000" y="5662180"/>
                  <a:ext cx="4616989" cy="800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/>
                    <a:t>Casson: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𝑏𝑔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0.25 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US" sz="2000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a14:m>
                  <a:endParaRPr lang="en-US" sz="2000" dirty="0">
                    <a:latin typeface="Century Gothic" panose="020B0502020202020204" pitchFamily="34" charset="0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C76846D-1997-4E4E-A33B-3ACDD0A1D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662180"/>
                  <a:ext cx="4616989" cy="800732"/>
                </a:xfrm>
                <a:prstGeom prst="rect">
                  <a:avLst/>
                </a:prstGeom>
                <a:blipFill>
                  <a:blip r:embed="rId7"/>
                  <a:stretch>
                    <a:fillRect l="-13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8E3D598-82AA-4B0A-8040-73426AB12932}"/>
              </a:ext>
            </a:extLst>
          </p:cNvPr>
          <p:cNvSpPr txBox="1"/>
          <p:nvPr/>
        </p:nvSpPr>
        <p:spPr>
          <a:xfrm>
            <a:off x="343713" y="6397423"/>
            <a:ext cx="5648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Seth, Jyoti R., et al. "A micromechanical model to predict the flow of soft particle glasses."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materials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10.11 (2011): 838-843.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39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F1E37-5D43-4DA7-BB0B-BC00F72FC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5A3F9-E4C1-43A5-8FBD-58C471F38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Describing flow curve with 3 regimes seems better than with 2</a:t>
            </a:r>
          </a:p>
          <a:p>
            <a:pPr lvl="1"/>
            <a:r>
              <a:rPr lang="en-US" dirty="0"/>
              <a:t>The water based Carbopol model system may have biased the model development</a:t>
            </a:r>
          </a:p>
          <a:p>
            <a:pPr lvl="1"/>
            <a:endParaRPr lang="en-US" dirty="0"/>
          </a:p>
          <a:p>
            <a:r>
              <a:rPr lang="en-US" dirty="0"/>
              <a:t>TC model provides intuitive connection between parameters and microstructure</a:t>
            </a:r>
          </a:p>
          <a:p>
            <a:pPr lvl="1"/>
            <a:r>
              <a:rPr lang="en-US" dirty="0"/>
              <a:t>Provides insight on how to tune material properties</a:t>
            </a:r>
          </a:p>
          <a:p>
            <a:pPr lvl="1"/>
            <a:endParaRPr lang="en-US" dirty="0"/>
          </a:p>
          <a:p>
            <a:r>
              <a:rPr lang="en-US" dirty="0"/>
              <a:t>We observe an interesting connection between yield strain and flow properties</a:t>
            </a:r>
          </a:p>
          <a:p>
            <a:pPr lvl="1"/>
            <a:r>
              <a:rPr lang="en-US" dirty="0"/>
              <a:t>Work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2AD4A-8A33-42EA-968C-CF7530BC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7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DC07-B73B-41B9-B069-B2DAFCCC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06116"/>
          </a:xfrm>
        </p:spPr>
        <p:txBody>
          <a:bodyPr/>
          <a:lstStyle/>
          <a:p>
            <a:r>
              <a:rPr lang="en-US" dirty="0" err="1">
                <a:latin typeface="Century Gothic" panose="020B0502020202020204" pitchFamily="34" charset="0"/>
                <a:cs typeface="Calibri Light"/>
              </a:rPr>
              <a:t>Outiline</a:t>
            </a:r>
            <a:endParaRPr lang="en-US" dirty="0">
              <a:latin typeface="Century Gothic" panose="020B0502020202020204" pitchFamily="34" charset="0"/>
              <a:cs typeface="Calibri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BE17A-0ADF-450B-B792-BFC02FF1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721" y="6429928"/>
            <a:ext cx="2743200" cy="365125"/>
          </a:xfrm>
        </p:spPr>
        <p:txBody>
          <a:bodyPr/>
          <a:lstStyle/>
          <a:p>
            <a:fld id="{764F0DF6-837E-4895-8F24-8E21CDAF93D0}" type="slidenum">
              <a:rPr lang="en-US" sz="2400" smtClean="0">
                <a:solidFill>
                  <a:schemeClr val="tx1"/>
                </a:solidFill>
                <a:latin typeface="Century Gothic" panose="020B0502020202020204" pitchFamily="34" charset="0"/>
              </a:rPr>
              <a:t>2</a:t>
            </a:fld>
            <a:endParaRPr lang="en-US" sz="2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BF583-FA5A-411D-9F87-3EF614575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8" t="9842" r="25555" b="14073"/>
          <a:stretch/>
        </p:blipFill>
        <p:spPr>
          <a:xfrm>
            <a:off x="9068288" y="3534228"/>
            <a:ext cx="1998854" cy="3012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760033-0B75-4D62-9943-2E0A26BB7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00" b="29009"/>
          <a:stretch/>
        </p:blipFill>
        <p:spPr>
          <a:xfrm>
            <a:off x="102938" y="1908537"/>
            <a:ext cx="3060700" cy="1242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6285F-3CC8-469E-BC85-F65FCBFB8CA7}"/>
              </a:ext>
            </a:extLst>
          </p:cNvPr>
          <p:cNvSpPr txBox="1"/>
          <p:nvPr/>
        </p:nvSpPr>
        <p:spPr>
          <a:xfrm>
            <a:off x="5167563" y="1475788"/>
            <a:ext cx="594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Predicting viscosity at high shear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30796-0017-4652-98C0-CBFD125E0B2D}"/>
              </a:ext>
            </a:extLst>
          </p:cNvPr>
          <p:cNvSpPr txBox="1"/>
          <p:nvPr/>
        </p:nvSpPr>
        <p:spPr>
          <a:xfrm>
            <a:off x="1475875" y="4779091"/>
            <a:ext cx="594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Designing new products textures</a:t>
            </a:r>
          </a:p>
        </p:txBody>
      </p:sp>
      <p:pic>
        <p:nvPicPr>
          <p:cNvPr id="2052" name="Picture 4" descr="Az Toothpaste Multi-Family Protection Protective Shield Paste 75ml">
            <a:extLst>
              <a:ext uri="{FF2B5EF4-FFF2-40B4-BE49-F238E27FC236}">
                <a16:creationId xmlns:a16="http://schemas.microsoft.com/office/drawing/2014/main" id="{0A270DEF-5795-4DA4-843F-A665F67FF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5" r="25789"/>
          <a:stretch/>
        </p:blipFill>
        <p:spPr bwMode="auto">
          <a:xfrm>
            <a:off x="3266575" y="685870"/>
            <a:ext cx="133550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7888B0D-0F2F-4064-9EDE-657EDC52C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6096000" y="1294418"/>
            <a:ext cx="6034051" cy="5289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B6DC07-B73B-41B9-B069-B2DAFCCC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  <a:cs typeface="Calibri Light"/>
              </a:rPr>
              <a:t>Predicting rheology at filling </a:t>
            </a:r>
            <a:r>
              <a:rPr lang="en-US" dirty="0">
                <a:latin typeface="Century Gothic" panose="020B0502020202020204" pitchFamily="34" charset="0"/>
              </a:rPr>
              <a:t>(~10</a:t>
            </a:r>
            <a:r>
              <a:rPr lang="en-US" baseline="30000" dirty="0">
                <a:latin typeface="Century Gothic" panose="020B0502020202020204" pitchFamily="34" charset="0"/>
              </a:rPr>
              <a:t>4</a:t>
            </a:r>
            <a:r>
              <a:rPr lang="en-US" dirty="0">
                <a:latin typeface="Century Gothic" panose="020B0502020202020204" pitchFamily="34" charset="0"/>
              </a:rPr>
              <a:t> s</a:t>
            </a:r>
            <a:r>
              <a:rPr lang="en-US" baseline="30000" dirty="0">
                <a:latin typeface="Century Gothic" panose="020B0502020202020204" pitchFamily="34" charset="0"/>
              </a:rPr>
              <a:t>-1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  <a:endParaRPr lang="en-US" dirty="0">
              <a:latin typeface="Century Gothic" panose="020B0502020202020204" pitchFamily="34" charset="0"/>
              <a:cs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0679F1-27BA-45FF-97A6-98759DA22AEC}"/>
                  </a:ext>
                </a:extLst>
              </p:cNvPr>
              <p:cNvSpPr txBox="1"/>
              <p:nvPr/>
            </p:nvSpPr>
            <p:spPr>
              <a:xfrm>
                <a:off x="2059418" y="3157889"/>
                <a:ext cx="2306374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0679F1-27BA-45FF-97A6-98759DA2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418" y="3157889"/>
                <a:ext cx="2306374" cy="398507"/>
              </a:xfrm>
              <a:prstGeom prst="rect">
                <a:avLst/>
              </a:prstGeom>
              <a:blipFill>
                <a:blip r:embed="rId4"/>
                <a:stretch>
                  <a:fillRect t="-153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09A3CC8-FE40-464C-951C-576D8BD1D50B}"/>
              </a:ext>
            </a:extLst>
          </p:cNvPr>
          <p:cNvSpPr/>
          <p:nvPr/>
        </p:nvSpPr>
        <p:spPr>
          <a:xfrm>
            <a:off x="6914147" y="1375345"/>
            <a:ext cx="1389813" cy="908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04CC8-A1E0-4CA0-AD84-F34759EE24BB}"/>
              </a:ext>
            </a:extLst>
          </p:cNvPr>
          <p:cNvSpPr txBox="1"/>
          <p:nvPr/>
        </p:nvSpPr>
        <p:spPr>
          <a:xfrm rot="16200000">
            <a:off x="5376276" y="3381513"/>
            <a:ext cx="18973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  <a:cs typeface="Arial" panose="020B0604020202020204" pitchFamily="34" charset="0"/>
              </a:rPr>
              <a:t>Stress (Pa)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2ED34-5EB4-4BCE-B1A7-704D4AFD6551}"/>
              </a:ext>
            </a:extLst>
          </p:cNvPr>
          <p:cNvSpPr txBox="1"/>
          <p:nvPr/>
        </p:nvSpPr>
        <p:spPr>
          <a:xfrm>
            <a:off x="8160400" y="6202123"/>
            <a:ext cx="22116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  <a:cs typeface="Arial" panose="020B0604020202020204" pitchFamily="34" charset="0"/>
              </a:rPr>
              <a:t>Shear rate (s</a:t>
            </a:r>
            <a:r>
              <a:rPr lang="en-US" sz="2000" baseline="30000" dirty="0">
                <a:latin typeface="Century Gothic" panose="020B0502020202020204" pitchFamily="34" charset="0"/>
                <a:cs typeface="Arial" panose="020B0604020202020204" pitchFamily="34" charset="0"/>
              </a:rPr>
              <a:t>-1</a:t>
            </a:r>
            <a:r>
              <a:rPr lang="en-US" sz="2000" dirty="0">
                <a:latin typeface="Century Gothic" panose="020B0502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7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C9BE0E-3C36-4DA7-8885-2D7198DF6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13986" r="80786" b="83254"/>
          <a:stretch/>
        </p:blipFill>
        <p:spPr>
          <a:xfrm>
            <a:off x="6914148" y="1491796"/>
            <a:ext cx="474182" cy="2492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1BB0A6-2FC3-4D41-8878-411F20204DFF}"/>
              </a:ext>
            </a:extLst>
          </p:cNvPr>
          <p:cNvSpPr/>
          <p:nvPr/>
        </p:nvSpPr>
        <p:spPr>
          <a:xfrm>
            <a:off x="7337845" y="1741061"/>
            <a:ext cx="1389813" cy="908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40AC1A-857E-448D-90E5-04AC485664B4}"/>
              </a:ext>
            </a:extLst>
          </p:cNvPr>
          <p:cNvSpPr txBox="1"/>
          <p:nvPr/>
        </p:nvSpPr>
        <p:spPr>
          <a:xfrm>
            <a:off x="7337845" y="1422573"/>
            <a:ext cx="286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  <a:cs typeface="Arial" panose="020B0604020202020204" pitchFamily="34" charset="0"/>
              </a:rPr>
              <a:t>Rotational rheometer</a:t>
            </a:r>
          </a:p>
        </p:txBody>
      </p:sp>
      <p:pic>
        <p:nvPicPr>
          <p:cNvPr id="21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11D56AD-58BC-44E5-B7CE-9E82D344C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4" t="16134" r="78997" b="75950"/>
          <a:stretch/>
        </p:blipFill>
        <p:spPr>
          <a:xfrm>
            <a:off x="6936700" y="1959960"/>
            <a:ext cx="637031" cy="71484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3CD3E2-B940-42EB-A2A7-F343692A0060}"/>
              </a:ext>
            </a:extLst>
          </p:cNvPr>
          <p:cNvSpPr/>
          <p:nvPr/>
        </p:nvSpPr>
        <p:spPr>
          <a:xfrm>
            <a:off x="7115356" y="1832323"/>
            <a:ext cx="182880" cy="13716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34A117-BBE9-4B27-966A-500F7CC7B800}"/>
              </a:ext>
            </a:extLst>
          </p:cNvPr>
          <p:cNvSpPr txBox="1"/>
          <p:nvPr/>
        </p:nvSpPr>
        <p:spPr>
          <a:xfrm>
            <a:off x="7337845" y="1718134"/>
            <a:ext cx="385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  <a:cs typeface="Arial" panose="020B0604020202020204" pitchFamily="34" charset="0"/>
              </a:rPr>
              <a:t>HB fit and extrapolation (95% CI)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06F57C-C943-4B31-B4AC-7C48243B7130}"/>
              </a:ext>
            </a:extLst>
          </p:cNvPr>
          <p:cNvSpPr txBox="1"/>
          <p:nvPr/>
        </p:nvSpPr>
        <p:spPr>
          <a:xfrm>
            <a:off x="7337845" y="2020014"/>
            <a:ext cx="2408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  <a:cs typeface="Arial" panose="020B0604020202020204" pitchFamily="34" charset="0"/>
              </a:rPr>
              <a:t>Capillary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832331-DE0C-45B6-A4A8-D729F1F057C3}"/>
              </a:ext>
            </a:extLst>
          </p:cNvPr>
          <p:cNvSpPr txBox="1"/>
          <p:nvPr/>
        </p:nvSpPr>
        <p:spPr>
          <a:xfrm>
            <a:off x="7337845" y="2332725"/>
            <a:ext cx="2408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  <a:cs typeface="Arial" panose="020B0604020202020204" pitchFamily="34" charset="0"/>
              </a:rPr>
              <a:t>Capillary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D8FA8-98A3-4103-A418-53D2C9CAE658}"/>
              </a:ext>
            </a:extLst>
          </p:cNvPr>
          <p:cNvSpPr/>
          <p:nvPr/>
        </p:nvSpPr>
        <p:spPr>
          <a:xfrm>
            <a:off x="11033240" y="1716238"/>
            <a:ext cx="426483" cy="107645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C221A1-E520-416F-8F43-4CC706D3795D}"/>
              </a:ext>
            </a:extLst>
          </p:cNvPr>
          <p:cNvSpPr txBox="1"/>
          <p:nvPr/>
        </p:nvSpPr>
        <p:spPr>
          <a:xfrm>
            <a:off x="10132583" y="3485704"/>
            <a:ext cx="132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Filling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condition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01354D-DCEC-4CAB-9AF9-CD1CCD00BE71}"/>
              </a:ext>
            </a:extLst>
          </p:cNvPr>
          <p:cNvCxnSpPr>
            <a:cxnSpLocks/>
          </p:cNvCxnSpPr>
          <p:nvPr/>
        </p:nvCxnSpPr>
        <p:spPr>
          <a:xfrm flipV="1">
            <a:off x="11036718" y="2966107"/>
            <a:ext cx="209763" cy="494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FA2232-C4D9-4BEC-948D-582A1BC8137E}"/>
              </a:ext>
            </a:extLst>
          </p:cNvPr>
          <p:cNvSpPr txBox="1"/>
          <p:nvPr/>
        </p:nvSpPr>
        <p:spPr>
          <a:xfrm>
            <a:off x="396837" y="1491796"/>
            <a:ext cx="52788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Measure rotational rheology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Fit to yield stress fluid model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54527-05FB-4264-A180-167D1AA195C3}"/>
              </a:ext>
            </a:extLst>
          </p:cNvPr>
          <p:cNvSpPr txBox="1"/>
          <p:nvPr/>
        </p:nvSpPr>
        <p:spPr>
          <a:xfrm>
            <a:off x="637724" y="2500161"/>
            <a:ext cx="43042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Herschel-</a:t>
            </a:r>
            <a:r>
              <a:rPr lang="en-US" sz="20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Bulkley</a:t>
            </a:r>
            <a:r>
              <a:rPr lang="en-US" sz="2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AD9954-CBBC-498B-8951-86EE75865523}"/>
              </a:ext>
            </a:extLst>
          </p:cNvPr>
          <p:cNvSpPr txBox="1"/>
          <p:nvPr/>
        </p:nvSpPr>
        <p:spPr>
          <a:xfrm>
            <a:off x="396837" y="3878748"/>
            <a:ext cx="492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3. Extrapolate to filling condition </a:t>
            </a:r>
          </a:p>
        </p:txBody>
      </p: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410BD8DF-D847-4609-AAD7-E630EA3D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721" y="6429928"/>
            <a:ext cx="2743200" cy="365125"/>
          </a:xfrm>
        </p:spPr>
        <p:txBody>
          <a:bodyPr/>
          <a:lstStyle/>
          <a:p>
            <a:fld id="{764F0DF6-837E-4895-8F24-8E21CDAF93D0}" type="slidenum">
              <a:rPr lang="en-US" sz="2400" smtClean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fld>
            <a:endParaRPr lang="en-US" sz="2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095AD-F611-4437-9C9F-7A4D34579C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400" b="29009"/>
          <a:stretch/>
        </p:blipFill>
        <p:spPr>
          <a:xfrm>
            <a:off x="1129508" y="4923758"/>
            <a:ext cx="3459561" cy="14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3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1D0EFD4-C6CB-4880-B93D-142B7F06A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7675" y="1409506"/>
            <a:ext cx="6546029" cy="53534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E786F5E-C7F1-4974-B96A-A8DEAB663F28}"/>
              </a:ext>
            </a:extLst>
          </p:cNvPr>
          <p:cNvSpPr/>
          <p:nvPr/>
        </p:nvSpPr>
        <p:spPr>
          <a:xfrm>
            <a:off x="5986151" y="1539462"/>
            <a:ext cx="1691455" cy="4662556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D2A157-D3AF-4427-B117-ED59807DD655}"/>
              </a:ext>
            </a:extLst>
          </p:cNvPr>
          <p:cNvSpPr/>
          <p:nvPr/>
        </p:nvSpPr>
        <p:spPr>
          <a:xfrm>
            <a:off x="7677606" y="1539462"/>
            <a:ext cx="2837994" cy="4662556"/>
          </a:xfrm>
          <a:prstGeom prst="rect">
            <a:avLst/>
          </a:prstGeom>
          <a:solidFill>
            <a:srgbClr val="00B05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40AA1E-8540-4440-8BB0-8E1188C73483}"/>
              </a:ext>
            </a:extLst>
          </p:cNvPr>
          <p:cNvSpPr/>
          <p:nvPr/>
        </p:nvSpPr>
        <p:spPr>
          <a:xfrm>
            <a:off x="10515600" y="1539462"/>
            <a:ext cx="1282966" cy="4662556"/>
          </a:xfrm>
          <a:prstGeom prst="rect">
            <a:avLst/>
          </a:prstGeom>
          <a:solidFill>
            <a:srgbClr val="0000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DC07-B73B-41B9-B069-B2DAFCCC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  <a:cs typeface="Calibri Light"/>
              </a:rPr>
              <a:t>Three-component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C047F-F631-4740-AF32-C0A1A3760E2E}"/>
                  </a:ext>
                </a:extLst>
              </p:cNvPr>
              <p:cNvSpPr txBox="1"/>
              <p:nvPr/>
            </p:nvSpPr>
            <p:spPr>
              <a:xfrm>
                <a:off x="0" y="2218031"/>
                <a:ext cx="5510866" cy="1056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TC: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̇"/>
                                    <m:ctrlPr>
                                      <a:rPr lang="en-US" sz="2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8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  <m:r>
                      <a:rPr lang="en-US" sz="2800" i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̇"/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endParaRPr lang="en-US" sz="28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C047F-F631-4740-AF32-C0A1A3760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8031"/>
                <a:ext cx="5510866" cy="1056187"/>
              </a:xfrm>
              <a:prstGeom prst="rect">
                <a:avLst/>
              </a:prstGeom>
              <a:blipFill>
                <a:blip r:embed="rId4"/>
                <a:stretch>
                  <a:fillRect l="-2212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7DD16-2648-4F6A-8815-9D918A5A5A45}"/>
                  </a:ext>
                </a:extLst>
              </p:cNvPr>
              <p:cNvSpPr txBox="1"/>
              <p:nvPr/>
            </p:nvSpPr>
            <p:spPr>
              <a:xfrm>
                <a:off x="6922060" y="5250372"/>
                <a:ext cx="15683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07DD16-2648-4F6A-8815-9D918A5A5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060" y="5250372"/>
                <a:ext cx="15683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F20DA6-1D05-4FB1-94AE-EB929590ED33}"/>
                  </a:ext>
                </a:extLst>
              </p:cNvPr>
              <p:cNvSpPr txBox="1"/>
              <p:nvPr/>
            </p:nvSpPr>
            <p:spPr>
              <a:xfrm>
                <a:off x="8433152" y="5444298"/>
                <a:ext cx="1568354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F20DA6-1D05-4FB1-94AE-EB929590E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152" y="5444298"/>
                <a:ext cx="1568354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CF82E2-0136-4AF6-900A-55B8FE7B7DD1}"/>
                  </a:ext>
                </a:extLst>
              </p:cNvPr>
              <p:cNvSpPr txBox="1"/>
              <p:nvPr/>
            </p:nvSpPr>
            <p:spPr>
              <a:xfrm>
                <a:off x="9801510" y="4971222"/>
                <a:ext cx="1568354" cy="1116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𝑏𝑔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CF82E2-0136-4AF6-900A-55B8FE7B7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510" y="4971222"/>
                <a:ext cx="1568354" cy="1116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502E90-63CE-47C4-AF21-35DEE37BCAE1}"/>
              </a:ext>
            </a:extLst>
          </p:cNvPr>
          <p:cNvCxnSpPr>
            <a:cxnSpLocks/>
          </p:cNvCxnSpPr>
          <p:nvPr/>
        </p:nvCxnSpPr>
        <p:spPr>
          <a:xfrm flipV="1">
            <a:off x="7677606" y="4692072"/>
            <a:ext cx="4898" cy="5583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4E20F0-6C6F-4C72-BD1F-B0CE9E307216}"/>
              </a:ext>
            </a:extLst>
          </p:cNvPr>
          <p:cNvCxnSpPr>
            <a:cxnSpLocks/>
          </p:cNvCxnSpPr>
          <p:nvPr/>
        </p:nvCxnSpPr>
        <p:spPr>
          <a:xfrm flipV="1">
            <a:off x="10515600" y="3274218"/>
            <a:ext cx="0" cy="1697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64AAC8-0005-4F4B-8785-FF7D04397893}"/>
              </a:ext>
            </a:extLst>
          </p:cNvPr>
          <p:cNvCxnSpPr>
            <a:cxnSpLocks/>
          </p:cNvCxnSpPr>
          <p:nvPr/>
        </p:nvCxnSpPr>
        <p:spPr>
          <a:xfrm flipV="1">
            <a:off x="9094152" y="4744313"/>
            <a:ext cx="1" cy="647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50DFBF-A203-4F53-AD95-FAA16F0A1267}"/>
              </a:ext>
            </a:extLst>
          </p:cNvPr>
          <p:cNvSpPr txBox="1"/>
          <p:nvPr/>
        </p:nvSpPr>
        <p:spPr>
          <a:xfrm>
            <a:off x="6187582" y="1607628"/>
            <a:ext cx="136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Elastic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12FD34-C50E-4E95-9E27-1566A7BDD469}"/>
              </a:ext>
            </a:extLst>
          </p:cNvPr>
          <p:cNvSpPr txBox="1"/>
          <p:nvPr/>
        </p:nvSpPr>
        <p:spPr>
          <a:xfrm>
            <a:off x="8372734" y="1607628"/>
            <a:ext cx="136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Plastic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603E2F-F015-4148-AB52-98CDA76FA3B6}"/>
              </a:ext>
            </a:extLst>
          </p:cNvPr>
          <p:cNvSpPr txBox="1"/>
          <p:nvPr/>
        </p:nvSpPr>
        <p:spPr>
          <a:xfrm>
            <a:off x="10149599" y="1607628"/>
            <a:ext cx="136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Century Gothic" panose="020B0502020202020204" pitchFamily="34" charset="0"/>
              </a:rPr>
              <a:t>Viscous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083DFE-B690-47A3-A651-15DEF72E97EE}"/>
                  </a:ext>
                </a:extLst>
              </p:cNvPr>
              <p:cNvSpPr txBox="1"/>
              <p:nvPr/>
            </p:nvSpPr>
            <p:spPr>
              <a:xfrm>
                <a:off x="437515" y="5315224"/>
                <a:ext cx="4853508" cy="1372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= yield stress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= critical shear rate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= background viscosity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083DFE-B690-47A3-A651-15DEF72E9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15" y="5315224"/>
                <a:ext cx="4853508" cy="1372555"/>
              </a:xfrm>
              <a:prstGeom prst="rect">
                <a:avLst/>
              </a:prstGeom>
              <a:blipFill>
                <a:blip r:embed="rId8"/>
                <a:stretch>
                  <a:fillRect t="-3111" b="-4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985062EB-5159-40CB-B672-AFCBE5E6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721" y="6429928"/>
            <a:ext cx="2743200" cy="365125"/>
          </a:xfrm>
        </p:spPr>
        <p:txBody>
          <a:bodyPr/>
          <a:lstStyle/>
          <a:p>
            <a:fld id="{764F0DF6-837E-4895-8F24-8E21CDAF93D0}" type="slidenum">
              <a:rPr lang="en-US" sz="2400" smtClean="0">
                <a:solidFill>
                  <a:schemeClr val="tx1"/>
                </a:solidFill>
                <a:latin typeface="Century Gothic" panose="020B0502020202020204" pitchFamily="34" charset="0"/>
              </a:rPr>
              <a:t>4</a:t>
            </a:fld>
            <a:endParaRPr lang="en-US" sz="2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BFF57-E97D-4F32-95A9-827D73C2B9AD}"/>
              </a:ext>
            </a:extLst>
          </p:cNvPr>
          <p:cNvSpPr txBox="1"/>
          <p:nvPr/>
        </p:nvSpPr>
        <p:spPr>
          <a:xfrm>
            <a:off x="7353084" y="26760"/>
            <a:ext cx="4896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Caggioni, Trappe, Spicer </a:t>
            </a:r>
            <a:r>
              <a:rPr lang="en-US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J. </a:t>
            </a:r>
            <a:r>
              <a:rPr lang="en-US" sz="1400" i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Rheol</a:t>
            </a:r>
            <a:r>
              <a:rPr lang="en-US" sz="1400" i="1" dirty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 64(2): 413-422, 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1CD342-F56B-4AC9-9174-46DF3C052B58}"/>
                  </a:ext>
                </a:extLst>
              </p:cNvPr>
              <p:cNvSpPr txBox="1"/>
              <p:nvPr/>
            </p:nvSpPr>
            <p:spPr>
              <a:xfrm>
                <a:off x="75097" y="1637604"/>
                <a:ext cx="3542745" cy="46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HB: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1CD342-F56B-4AC9-9174-46DF3C05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7" y="1637604"/>
                <a:ext cx="3542745" cy="464871"/>
              </a:xfrm>
              <a:prstGeom prst="rect">
                <a:avLst/>
              </a:prstGeom>
              <a:blipFill>
                <a:blip r:embed="rId9"/>
                <a:stretch>
                  <a:fillRect l="-6024" t="-21053" b="-40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7491E4-BC61-46A3-8191-02A7A5D9FF5A}"/>
                  </a:ext>
                </a:extLst>
              </p:cNvPr>
              <p:cNvSpPr txBox="1"/>
              <p:nvPr/>
            </p:nvSpPr>
            <p:spPr>
              <a:xfrm>
                <a:off x="-4860" y="3632874"/>
                <a:ext cx="4616989" cy="800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Casson: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𝑏𝑔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lang="en-US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  <m:r>
                      <a:rPr lang="en-US" sz="2000" i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endParaRPr lang="en-US" sz="20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7491E4-BC61-46A3-8191-02A7A5D9F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60" y="3632874"/>
                <a:ext cx="4616989" cy="800732"/>
              </a:xfrm>
              <a:prstGeom prst="rect">
                <a:avLst/>
              </a:prstGeom>
              <a:blipFill>
                <a:blip r:embed="rId10"/>
                <a:stretch>
                  <a:fillRect l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3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5" grpId="0"/>
      <p:bldP spid="11" grpId="0"/>
      <p:bldP spid="13" grpId="0"/>
      <p:bldP spid="26" grpId="0"/>
      <p:bldP spid="27" grpId="0"/>
      <p:bldP spid="28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DC07-B73B-41B9-B069-B2DAFCCC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404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  <a:cs typeface="Calibri Light"/>
              </a:rPr>
              <a:t>Predicting rheology at filling </a:t>
            </a:r>
            <a:r>
              <a:rPr lang="en-US" dirty="0">
                <a:latin typeface="Century Gothic" panose="020B0502020202020204" pitchFamily="34" charset="0"/>
              </a:rPr>
              <a:t>(~10</a:t>
            </a:r>
            <a:r>
              <a:rPr lang="en-US" baseline="30000" dirty="0">
                <a:latin typeface="Century Gothic" panose="020B0502020202020204" pitchFamily="34" charset="0"/>
              </a:rPr>
              <a:t>4</a:t>
            </a:r>
            <a:r>
              <a:rPr lang="en-US" dirty="0">
                <a:latin typeface="Century Gothic" panose="020B0502020202020204" pitchFamily="34" charset="0"/>
              </a:rPr>
              <a:t> s</a:t>
            </a:r>
            <a:r>
              <a:rPr lang="en-US" baseline="30000" dirty="0">
                <a:latin typeface="Century Gothic" panose="020B0502020202020204" pitchFamily="34" charset="0"/>
              </a:rPr>
              <a:t>-1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  <a:endParaRPr lang="en-US" dirty="0">
              <a:latin typeface="Century Gothic" panose="020B0502020202020204" pitchFamily="34" charset="0"/>
              <a:cs typeface="Calibri Light"/>
            </a:endParaRPr>
          </a:p>
        </p:txBody>
      </p:sp>
      <p:pic>
        <p:nvPicPr>
          <p:cNvPr id="28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7B60083-FF37-431A-8564-FE96CE36F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8"/>
          <a:stretch/>
        </p:blipFill>
        <p:spPr>
          <a:xfrm>
            <a:off x="6162654" y="1873200"/>
            <a:ext cx="5594331" cy="49726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CD2F215-AE71-476D-A8CD-B992F1E65F01}"/>
              </a:ext>
            </a:extLst>
          </p:cNvPr>
          <p:cNvSpPr txBox="1"/>
          <p:nvPr/>
        </p:nvSpPr>
        <p:spPr>
          <a:xfrm>
            <a:off x="7927229" y="6457890"/>
            <a:ext cx="22116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  <a:cs typeface="Arial" panose="020B0604020202020204" pitchFamily="34" charset="0"/>
              </a:rPr>
              <a:t>Shear rate (s</a:t>
            </a:r>
            <a:r>
              <a:rPr lang="en-US" sz="2000" baseline="30000" dirty="0">
                <a:latin typeface="Century Gothic" panose="020B0502020202020204" pitchFamily="34" charset="0"/>
                <a:cs typeface="Arial" panose="020B0604020202020204" pitchFamily="34" charset="0"/>
              </a:rPr>
              <a:t>-1</a:t>
            </a:r>
            <a:r>
              <a:rPr lang="en-US" sz="2000" dirty="0">
                <a:latin typeface="Century Gothic" panose="020B0502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8FDE22-1666-4023-BEF6-2A9929D514C3}"/>
              </a:ext>
            </a:extLst>
          </p:cNvPr>
          <p:cNvSpPr txBox="1"/>
          <p:nvPr/>
        </p:nvSpPr>
        <p:spPr>
          <a:xfrm rot="16200000">
            <a:off x="5410086" y="3840004"/>
            <a:ext cx="18973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  <a:cs typeface="Arial" panose="020B0604020202020204" pitchFamily="34" charset="0"/>
              </a:rPr>
              <a:t>Stress (Pa)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78D00C-EAEA-406F-82C5-1B0504950D1B}"/>
              </a:ext>
            </a:extLst>
          </p:cNvPr>
          <p:cNvSpPr/>
          <p:nvPr/>
        </p:nvSpPr>
        <p:spPr>
          <a:xfrm>
            <a:off x="6981241" y="1993410"/>
            <a:ext cx="1389813" cy="792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7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269C682-CC36-478C-A710-75BE8D243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4" t="13986" r="80786" b="83254"/>
          <a:stretch/>
        </p:blipFill>
        <p:spPr>
          <a:xfrm>
            <a:off x="6981242" y="1993411"/>
            <a:ext cx="474182" cy="24926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7504912-FE6E-4C8B-ABC7-9B0D701C1ED6}"/>
              </a:ext>
            </a:extLst>
          </p:cNvPr>
          <p:cNvSpPr/>
          <p:nvPr/>
        </p:nvSpPr>
        <p:spPr>
          <a:xfrm>
            <a:off x="7404939" y="1993410"/>
            <a:ext cx="1196871" cy="1183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01B39C-7408-46FA-893F-13373994D31F}"/>
              </a:ext>
            </a:extLst>
          </p:cNvPr>
          <p:cNvSpPr/>
          <p:nvPr/>
        </p:nvSpPr>
        <p:spPr>
          <a:xfrm>
            <a:off x="7650274" y="1993409"/>
            <a:ext cx="2000732" cy="589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10717D-B6A2-4E2C-A5CA-8F0074073D17}"/>
              </a:ext>
            </a:extLst>
          </p:cNvPr>
          <p:cNvSpPr txBox="1"/>
          <p:nvPr/>
        </p:nvSpPr>
        <p:spPr>
          <a:xfrm>
            <a:off x="7390935" y="1982512"/>
            <a:ext cx="2863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  <a:cs typeface="Arial" panose="020B0604020202020204" pitchFamily="34" charset="0"/>
              </a:rPr>
              <a:t>Rotational rheometer</a:t>
            </a:r>
          </a:p>
        </p:txBody>
      </p:sp>
      <p:pic>
        <p:nvPicPr>
          <p:cNvPr id="41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9BB21E-866D-4BEC-A19C-C6421BA3E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4" t="16134" r="78997" b="75950"/>
          <a:stretch/>
        </p:blipFill>
        <p:spPr>
          <a:xfrm>
            <a:off x="6937421" y="2461575"/>
            <a:ext cx="673587" cy="71484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54945D2-6F90-4C08-B746-EEB1B9FF16EA}"/>
              </a:ext>
            </a:extLst>
          </p:cNvPr>
          <p:cNvSpPr/>
          <p:nvPr/>
        </p:nvSpPr>
        <p:spPr>
          <a:xfrm>
            <a:off x="9593730" y="2241246"/>
            <a:ext cx="103064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42FFE0-B003-42C4-A94B-F75067F63539}"/>
              </a:ext>
            </a:extLst>
          </p:cNvPr>
          <p:cNvSpPr/>
          <p:nvPr/>
        </p:nvSpPr>
        <p:spPr>
          <a:xfrm>
            <a:off x="7152633" y="2333938"/>
            <a:ext cx="182880" cy="137160"/>
          </a:xfrm>
          <a:prstGeom prst="rect">
            <a:avLst/>
          </a:prstGeom>
          <a:solidFill>
            <a:srgbClr val="980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DB9225-7581-48F3-BDC9-E23660C8B2B7}"/>
              </a:ext>
            </a:extLst>
          </p:cNvPr>
          <p:cNvSpPr txBox="1"/>
          <p:nvPr/>
        </p:nvSpPr>
        <p:spPr>
          <a:xfrm>
            <a:off x="7390936" y="2255518"/>
            <a:ext cx="3856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  <a:cs typeface="Arial" panose="020B0604020202020204" pitchFamily="34" charset="0"/>
              </a:rPr>
              <a:t>TC fit and extrapolation (95% CI)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378070-11DD-4460-8D49-AB42A69FFB89}"/>
              </a:ext>
            </a:extLst>
          </p:cNvPr>
          <p:cNvSpPr txBox="1"/>
          <p:nvPr/>
        </p:nvSpPr>
        <p:spPr>
          <a:xfrm>
            <a:off x="7367716" y="2800665"/>
            <a:ext cx="2408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  <a:cs typeface="Arial" panose="020B0604020202020204" pitchFamily="34" charset="0"/>
              </a:rPr>
              <a:t>Capillary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3CEA44-F240-4F04-A11F-769CBE6003A9}"/>
              </a:ext>
            </a:extLst>
          </p:cNvPr>
          <p:cNvSpPr txBox="1"/>
          <p:nvPr/>
        </p:nvSpPr>
        <p:spPr>
          <a:xfrm>
            <a:off x="7355387" y="2518169"/>
            <a:ext cx="2408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  <a:cs typeface="Arial" panose="020B0604020202020204" pitchFamily="34" charset="0"/>
              </a:rPr>
              <a:t>Capillary 2</a:t>
            </a:r>
          </a:p>
        </p:txBody>
      </p:sp>
      <p:sp>
        <p:nvSpPr>
          <p:cNvPr id="63" name="Slide Number Placeholder 2">
            <a:extLst>
              <a:ext uri="{FF2B5EF4-FFF2-40B4-BE49-F238E27FC236}">
                <a16:creationId xmlns:a16="http://schemas.microsoft.com/office/drawing/2014/main" id="{989C99FF-CA01-4071-8649-3E7704EF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721" y="6429928"/>
            <a:ext cx="2743200" cy="365125"/>
          </a:xfrm>
        </p:spPr>
        <p:txBody>
          <a:bodyPr/>
          <a:lstStyle/>
          <a:p>
            <a:fld id="{764F0DF6-837E-4895-8F24-8E21CDAF93D0}" type="slidenum">
              <a:rPr lang="en-US" sz="2400" smtClean="0">
                <a:solidFill>
                  <a:schemeClr val="tx1"/>
                </a:solidFill>
                <a:latin typeface="Century Gothic" panose="020B0502020202020204" pitchFamily="34" charset="0"/>
              </a:rPr>
              <a:t>5</a:t>
            </a:fld>
            <a:endParaRPr lang="en-US" sz="2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CEE3872-88EA-4AE3-B924-2ED9BD15D7D3}"/>
                  </a:ext>
                </a:extLst>
              </p:cNvPr>
              <p:cNvSpPr txBox="1"/>
              <p:nvPr/>
            </p:nvSpPr>
            <p:spPr>
              <a:xfrm>
                <a:off x="6635488" y="110247"/>
                <a:ext cx="4795121" cy="1297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̇"/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num>
                                <m:den>
                                  <m:acc>
                                    <m:accPr>
                                      <m:chr m:val="̇"/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US" sz="2800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sz="28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CEE3872-88EA-4AE3-B924-2ED9BD15D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488" y="110247"/>
                <a:ext cx="4795121" cy="1297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297311-C49F-45D4-83F6-E0620D6D2C2E}"/>
              </a:ext>
            </a:extLst>
          </p:cNvPr>
          <p:cNvSpPr txBox="1"/>
          <p:nvPr/>
        </p:nvSpPr>
        <p:spPr>
          <a:xfrm>
            <a:off x="435015" y="4278598"/>
            <a:ext cx="447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did we miss this?</a:t>
            </a:r>
          </a:p>
          <a:p>
            <a:endParaRPr lang="en-US" sz="3200" dirty="0"/>
          </a:p>
          <a:p>
            <a:r>
              <a:rPr lang="en-US" sz="3200" dirty="0"/>
              <a:t>The model systems may have biased the model</a:t>
            </a:r>
          </a:p>
        </p:txBody>
      </p:sp>
    </p:spTree>
    <p:extLst>
      <p:ext uri="{BB962C8B-B14F-4D97-AF65-F5344CB8AC3E}">
        <p14:creationId xmlns:p14="http://schemas.microsoft.com/office/powerpoint/2010/main" val="7723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9271-ABE2-46E5-AB5A-71FC5580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Model System: propylene glycol + </a:t>
            </a:r>
            <a:r>
              <a:rPr lang="en-US" dirty="0" err="1">
                <a:latin typeface="Century Gothic" panose="020B0502020202020204" pitchFamily="34" charset="0"/>
              </a:rPr>
              <a:t>carbopol</a:t>
            </a:r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320985-E564-4064-9D40-E10959DEBA59}"/>
                  </a:ext>
                </a:extLst>
              </p:cNvPr>
              <p:cNvSpPr txBox="1"/>
              <p:nvPr/>
            </p:nvSpPr>
            <p:spPr>
              <a:xfrm>
                <a:off x="231910" y="1103313"/>
                <a:ext cx="4938390" cy="293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b="1" dirty="0">
                    <a:latin typeface="Century Gothic" panose="020B0502020202020204" pitchFamily="34" charset="0"/>
                  </a:rPr>
                  <a:t>Benefits</a:t>
                </a:r>
                <a:r>
                  <a:rPr lang="en-US" sz="2000" dirty="0">
                    <a:latin typeface="Century Gothic" panose="020B0502020202020204" pitchFamily="34" charset="0"/>
                  </a:rPr>
                  <a:t>: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entury Gothic" panose="020B0502020202020204" pitchFamily="34" charset="0"/>
                  </a:rPr>
                  <a:t>Commercially available ingredients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entury Gothic" panose="020B0502020202020204" pitchFamily="34" charset="0"/>
                  </a:rPr>
                  <a:t>Simple preparation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entury Gothic" panose="020B0502020202020204" pitchFamily="34" charset="0"/>
                  </a:rPr>
                  <a:t>Low solvent volatility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entury Gothic" panose="020B0502020202020204" pitchFamily="34" charset="0"/>
                  </a:rPr>
                  <a:t>Robust to applied shear and age (degrades &gt; 1000 Pa)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entury Gothic" panose="020B0502020202020204" pitchFamily="34" charset="0"/>
                  </a:rPr>
                  <a:t>High viscosity of propylene glycol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𝑃𝐺</m:t>
                        </m:r>
                      </m:sub>
                    </m:sSub>
                  </m:oMath>
                </a14:m>
                <a:r>
                  <a:rPr lang="en-US" sz="2000" dirty="0">
                    <a:latin typeface="Century Gothic" panose="020B0502020202020204" pitchFamily="34" charset="0"/>
                  </a:rPr>
                  <a:t> = 0.1 </a:t>
                </a:r>
                <a:r>
                  <a:rPr lang="en-US" sz="2000" dirty="0" err="1">
                    <a:latin typeface="Century Gothic" panose="020B0502020202020204" pitchFamily="34" charset="0"/>
                  </a:rPr>
                  <a:t>Pa.s</a:t>
                </a:r>
                <a:r>
                  <a:rPr lang="en-US" sz="2000" dirty="0">
                    <a:latin typeface="Century Gothic" panose="020B0502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320985-E564-4064-9D40-E10959DE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0" y="1103313"/>
                <a:ext cx="4938390" cy="2939266"/>
              </a:xfrm>
              <a:prstGeom prst="rect">
                <a:avLst/>
              </a:prstGeom>
              <a:blipFill>
                <a:blip r:embed="rId5"/>
                <a:stretch>
                  <a:fillRect l="-1235" t="-1245" b="-2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FAA2524-C31E-47FC-8149-82637D73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721" y="6429928"/>
            <a:ext cx="2743200" cy="365125"/>
          </a:xfrm>
        </p:spPr>
        <p:txBody>
          <a:bodyPr/>
          <a:lstStyle/>
          <a:p>
            <a:fld id="{764F0DF6-837E-4895-8F24-8E21CDAF93D0}" type="slidenum">
              <a:rPr lang="en-US" sz="2400" smtClean="0">
                <a:solidFill>
                  <a:schemeClr val="tx1"/>
                </a:solidFill>
                <a:latin typeface="Century Gothic" panose="020B0502020202020204" pitchFamily="34" charset="0"/>
              </a:rPr>
              <a:t>6</a:t>
            </a:fld>
            <a:endParaRPr lang="en-US" sz="2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gpol_preparation">
            <a:hlinkClick r:id="" action="ppaction://media"/>
            <a:extLst>
              <a:ext uri="{FF2B5EF4-FFF2-40B4-BE49-F238E27FC236}">
                <a16:creationId xmlns:a16="http://schemas.microsoft.com/office/drawing/2014/main" id="{B32EFA93-5F48-444E-80EF-32518BAC13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2209" y="1325563"/>
            <a:ext cx="6315800" cy="4210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BF34-D27C-459A-B4A3-D4C75E90AB38}"/>
              </a:ext>
            </a:extLst>
          </p:cNvPr>
          <p:cNvSpPr txBox="1"/>
          <p:nvPr/>
        </p:nvSpPr>
        <p:spPr>
          <a:xfrm>
            <a:off x="5402209" y="5613680"/>
            <a:ext cx="6231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entury Gothic" panose="020B0502020202020204" pitchFamily="34" charset="0"/>
              </a:rPr>
              <a:t>Mixing with p</a:t>
            </a:r>
            <a:r>
              <a:rPr lang="en-US" sz="1800" dirty="0">
                <a:latin typeface="Century Gothic" panose="020B0502020202020204" pitchFamily="34" charset="0"/>
              </a:rPr>
              <a:t>itch blade impeller at 200 rpm</a:t>
            </a:r>
          </a:p>
        </p:txBody>
      </p:sp>
    </p:spTree>
    <p:extLst>
      <p:ext uri="{BB962C8B-B14F-4D97-AF65-F5344CB8AC3E}">
        <p14:creationId xmlns:p14="http://schemas.microsoft.com/office/powerpoint/2010/main" val="7187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891E-1545-436A-8294-84D5FABD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It’s like a simulation!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07BDC-B1F1-41AD-A9AE-0C9F32F5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0DF6-837E-4895-8F24-8E21CDAF93D0}" type="slidenum">
              <a:rPr lang="en-US" smtClean="0"/>
              <a:t>7</a:t>
            </a:fld>
            <a:endParaRPr lang="en-US"/>
          </a:p>
        </p:txBody>
      </p:sp>
      <p:pic>
        <p:nvPicPr>
          <p:cNvPr id="8" name="test">
            <a:hlinkClick r:id="" action="ppaction://media"/>
            <a:extLst>
              <a:ext uri="{FF2B5EF4-FFF2-40B4-BE49-F238E27FC236}">
                <a16:creationId xmlns:a16="http://schemas.microsoft.com/office/drawing/2014/main" id="{FC66819E-A7DB-41D8-8172-2D9476BEE2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604754"/>
            <a:ext cx="10515600" cy="28035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82AEF4-2390-443F-AB5A-3DAE8FBA8F8A}"/>
              </a:ext>
            </a:extLst>
          </p:cNvPr>
          <p:cNvSpPr txBox="1"/>
          <p:nvPr/>
        </p:nvSpPr>
        <p:spPr>
          <a:xfrm>
            <a:off x="10602685" y="241407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~20h</a:t>
            </a:r>
          </a:p>
        </p:txBody>
      </p:sp>
    </p:spTree>
    <p:extLst>
      <p:ext uri="{BB962C8B-B14F-4D97-AF65-F5344CB8AC3E}">
        <p14:creationId xmlns:p14="http://schemas.microsoft.com/office/powerpoint/2010/main" val="32971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9271-ABE2-46E5-AB5A-71FC5580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Reproducible steady shear rheology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98A22A6-AE49-448B-96AE-13BE945AC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855" y="1203816"/>
            <a:ext cx="7447265" cy="5488532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79194C34-D7D0-46E9-9007-9F38B9A3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721" y="6429928"/>
            <a:ext cx="2743200" cy="365125"/>
          </a:xfrm>
        </p:spPr>
        <p:txBody>
          <a:bodyPr/>
          <a:lstStyle/>
          <a:p>
            <a:fld id="{764F0DF6-837E-4895-8F24-8E21CDAF93D0}" type="slidenum">
              <a:rPr lang="en-US" sz="2400" smtClean="0">
                <a:solidFill>
                  <a:schemeClr val="tx1"/>
                </a:solidFill>
                <a:latin typeface="Century Gothic" panose="020B0502020202020204" pitchFamily="34" charset="0"/>
              </a:rPr>
              <a:t>8</a:t>
            </a:fld>
            <a:endParaRPr lang="en-US" sz="2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2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9271-ABE2-46E5-AB5A-71FC5580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Comparing model fits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EC7F17-0A5D-474A-BA1E-D4E007B84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89" y="1325563"/>
            <a:ext cx="6492045" cy="4962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630250-5BBC-448D-B89C-DB77352418EB}"/>
                  </a:ext>
                </a:extLst>
              </p:cNvPr>
              <p:cNvSpPr txBox="1"/>
              <p:nvPr/>
            </p:nvSpPr>
            <p:spPr>
              <a:xfrm>
                <a:off x="6983892" y="3198690"/>
                <a:ext cx="4446105" cy="3877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Three-component model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num>
                                <m:den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𝑏𝑔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= </a:t>
                </a:r>
                <a:r>
                  <a:rPr lang="en-US" sz="2400" b="1" dirty="0">
                    <a:latin typeface="Century Gothic" panose="020B0502020202020204" pitchFamily="34" charset="0"/>
                  </a:rPr>
                  <a:t>17.0</a:t>
                </a:r>
                <a:r>
                  <a:rPr lang="en-US" sz="24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Pa</a:t>
                </a:r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= 0.42 s</a:t>
                </a:r>
                <a:r>
                  <a:rPr lang="en-US" sz="2400" baseline="300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-1</a:t>
                </a:r>
                <a:r>
                  <a:rPr lang="en-US" sz="2400" dirty="0">
                    <a:latin typeface="Century Gothic" panose="020B0502020202020204" pitchFamily="34" charset="0"/>
                  </a:rPr>
                  <a:t> 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𝑏𝑔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= 0.27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Pa.s</a:t>
                </a: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𝒓𝒆𝒅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400" b="1" dirty="0">
                    <a:latin typeface="Century Gothic" panose="020B0502020202020204" pitchFamily="34" charset="0"/>
                  </a:rPr>
                  <a:t>= 0.99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630250-5BBC-448D-B89C-DB7735241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92" y="3198690"/>
                <a:ext cx="4446105" cy="3877408"/>
              </a:xfrm>
              <a:prstGeom prst="rect">
                <a:avLst/>
              </a:prstGeom>
              <a:blipFill>
                <a:blip r:embed="rId4"/>
                <a:stretch>
                  <a:fillRect l="-2195" t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EC160-5AB0-4126-9D45-91C5E5016208}"/>
                  </a:ext>
                </a:extLst>
              </p:cNvPr>
              <p:cNvSpPr txBox="1"/>
              <p:nvPr/>
            </p:nvSpPr>
            <p:spPr>
              <a:xfrm>
                <a:off x="6983893" y="139766"/>
                <a:ext cx="4446105" cy="3289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Herschel-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Bulkley</a:t>
                </a:r>
                <a:r>
                  <a:rPr lang="en-US" sz="2400" b="1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 model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= 24</a:t>
                </a:r>
                <a:r>
                  <a:rPr lang="en-US" sz="2400" b="1" dirty="0">
                    <a:latin typeface="Century Gothic" panose="020B0502020202020204" pitchFamily="34" charset="0"/>
                  </a:rPr>
                  <a:t>.2</a:t>
                </a:r>
                <a:r>
                  <a:rPr lang="en-US" sz="24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Pa</a:t>
                </a:r>
                <a:endParaRPr lang="en-US" sz="2400" b="1" i="1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k = 19.9 </a:t>
                </a:r>
                <a:r>
                  <a:rPr lang="en-US" sz="2400" dirty="0" err="1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s</a:t>
                </a:r>
                <a:r>
                  <a:rPr lang="en-US" sz="2400" baseline="30000" dirty="0" err="1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n</a:t>
                </a:r>
                <a:r>
                  <a:rPr lang="en-US" sz="2400" dirty="0">
                    <a:latin typeface="Century Gothic" panose="020B0502020202020204" pitchFamily="34" charset="0"/>
                  </a:rPr>
                  <a:t> </a:t>
                </a:r>
                <a:endParaRPr lang="en-US" sz="2400" i="1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n = 0.58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𝒓𝒆𝒅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400" b="1" dirty="0">
                    <a:latin typeface="Century Gothic" panose="020B0502020202020204" pitchFamily="34" charset="0"/>
                  </a:rPr>
                  <a:t>= 18.7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EC160-5AB0-4126-9D45-91C5E5016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93" y="139766"/>
                <a:ext cx="4446105" cy="3289234"/>
              </a:xfrm>
              <a:prstGeom prst="rect">
                <a:avLst/>
              </a:prstGeom>
              <a:blipFill>
                <a:blip r:embed="rId5"/>
                <a:stretch>
                  <a:fillRect l="-2195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9004F66-78FA-47F0-BA21-898BFE9D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721" y="6429928"/>
            <a:ext cx="2743200" cy="365125"/>
          </a:xfrm>
        </p:spPr>
        <p:txBody>
          <a:bodyPr/>
          <a:lstStyle/>
          <a:p>
            <a:fld id="{764F0DF6-837E-4895-8F24-8E21CDAF93D0}" type="slidenum">
              <a:rPr lang="en-US" sz="2400" smtClean="0">
                <a:solidFill>
                  <a:schemeClr val="tx1"/>
                </a:solidFill>
                <a:latin typeface="Century Gothic" panose="020B0502020202020204" pitchFamily="34" charset="0"/>
              </a:rPr>
              <a:t>9</a:t>
            </a:fld>
            <a:endParaRPr lang="en-US" sz="24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2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6928AAEA6CB4DA3D2B94A1B56191E" ma:contentTypeVersion="6" ma:contentTypeDescription="Create a new document." ma:contentTypeScope="" ma:versionID="ca672273c66e8f13e2d7ecf68b1f7dbb">
  <xsd:schema xmlns:xsd="http://www.w3.org/2001/XMLSchema" xmlns:xs="http://www.w3.org/2001/XMLSchema" xmlns:p="http://schemas.microsoft.com/office/2006/metadata/properties" xmlns:ns2="d7596f86-b850-420e-a056-18951d46d0af" targetNamespace="http://schemas.microsoft.com/office/2006/metadata/properties" ma:root="true" ma:fieldsID="e9a8c1ce412bbf8e3c7323174f92399b" ns2:_="">
    <xsd:import namespace="d7596f86-b850-420e-a056-18951d46d0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596f86-b850-420e-a056-18951d46d0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07B21D-2729-4A82-A71C-1A75C8FD12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C939DC-402E-4949-95DA-955E1603CF5A}">
  <ds:schemaRefs>
    <ds:schemaRef ds:uri="d7596f86-b850-420e-a056-18951d46d0a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8684D52-D1C3-4810-82B2-A38038C1C596}">
  <ds:schemaRefs>
    <ds:schemaRef ds:uri="d7596f86-b850-420e-a056-18951d46d0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8161</TotalTime>
  <Words>748</Words>
  <Application>Microsoft Office PowerPoint</Application>
  <PresentationFormat>Widescreen</PresentationFormat>
  <Paragraphs>132</Paragraphs>
  <Slides>16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Century Gothic</vt:lpstr>
      <vt:lpstr>Office Theme</vt:lpstr>
      <vt:lpstr>Three component model for the rheology of soft glassy materials</vt:lpstr>
      <vt:lpstr>Outiline</vt:lpstr>
      <vt:lpstr>Predicting rheology at filling (~104 s-1)</vt:lpstr>
      <vt:lpstr>Three-component model</vt:lpstr>
      <vt:lpstr>Predicting rheology at filling (~104 s-1)</vt:lpstr>
      <vt:lpstr>Model System: propylene glycol + carbopol</vt:lpstr>
      <vt:lpstr>It’s like a simulation!</vt:lpstr>
      <vt:lpstr>Reproducible steady shear rheology</vt:lpstr>
      <vt:lpstr>Comparing model fits</vt:lpstr>
      <vt:lpstr>Extrapolation to high shear rates</vt:lpstr>
      <vt:lpstr>3 scaling better than 2</vt:lpstr>
      <vt:lpstr>Designing product texture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 carbopol</dc:title>
  <dc:creator>Caggioni, Marco</dc:creator>
  <cp:lastModifiedBy>Caggioni, Marco</cp:lastModifiedBy>
  <cp:revision>3</cp:revision>
  <dcterms:created xsi:type="dcterms:W3CDTF">2021-09-13T13:18:52Z</dcterms:created>
  <dcterms:modified xsi:type="dcterms:W3CDTF">2021-10-24T07:00:43Z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0x0101008736928AAEA6CB4DA3D2B94A1B56191E</vt:lpwstr>
  </property>
</Properties>
</file>